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80137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FDE5F-3EAD-4488-BC14-9A08C24933D5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D233-4C6C-4D63-B095-FC2F6BFEE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FDE5F-3EAD-4488-BC14-9A08C24933D5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D233-4C6C-4D63-B095-FC2F6BFEE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FDE5F-3EAD-4488-BC14-9A08C24933D5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D233-4C6C-4D63-B095-FC2F6BFEE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FDE5F-3EAD-4488-BC14-9A08C24933D5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D233-4C6C-4D63-B095-FC2F6BFEE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FDE5F-3EAD-4488-BC14-9A08C24933D5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D233-4C6C-4D63-B095-FC2F6BFEE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FDE5F-3EAD-4488-BC14-9A08C24933D5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D233-4C6C-4D63-B095-FC2F6BFEE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FDE5F-3EAD-4488-BC14-9A08C24933D5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D233-4C6C-4D63-B095-FC2F6BFEE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FDE5F-3EAD-4488-BC14-9A08C24933D5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D233-4C6C-4D63-B095-FC2F6BFEE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FDE5F-3EAD-4488-BC14-9A08C24933D5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D233-4C6C-4D63-B095-FC2F6BFEE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FDE5F-3EAD-4488-BC14-9A08C24933D5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D233-4C6C-4D63-B095-FC2F6BFEE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2FDE5F-3EAD-4488-BC14-9A08C24933D5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91D233-4C6C-4D63-B095-FC2F6BFEE8E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FDE5F-3EAD-4488-BC14-9A08C24933D5}" type="datetimeFigureOut">
              <a:rPr lang="en-US" smtClean="0"/>
              <a:t>10/29/2013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91D233-4C6C-4D63-B095-FC2F6BFEE8E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533793" y="465966"/>
            <a:ext cx="3646436" cy="913268"/>
            <a:chOff x="2533793" y="465966"/>
            <a:chExt cx="3646436" cy="913268"/>
          </a:xfrm>
        </p:grpSpPr>
        <p:sp>
          <p:nvSpPr>
            <p:cNvPr id="2" name="Freeform 1"/>
            <p:cNvSpPr/>
            <p:nvPr/>
          </p:nvSpPr>
          <p:spPr>
            <a:xfrm>
              <a:off x="2533793" y="586317"/>
              <a:ext cx="400904" cy="681449"/>
            </a:xfrm>
            <a:custGeom>
              <a:avLst/>
              <a:gdLst/>
              <a:ahLst/>
              <a:cxnLst/>
              <a:rect l="0" t="0" r="0" b="0"/>
              <a:pathLst>
                <a:path w="400904" h="681449">
                  <a:moveTo>
                    <a:pt x="140445" y="34864"/>
                  </a:moveTo>
                  <a:lnTo>
                    <a:pt x="123677" y="46042"/>
                  </a:lnTo>
                  <a:lnTo>
                    <a:pt x="80852" y="102492"/>
                  </a:lnTo>
                  <a:lnTo>
                    <a:pt x="47741" y="165073"/>
                  </a:lnTo>
                  <a:lnTo>
                    <a:pt x="16021" y="219127"/>
                  </a:lnTo>
                  <a:lnTo>
                    <a:pt x="10702" y="219707"/>
                  </a:lnTo>
                  <a:lnTo>
                    <a:pt x="5987" y="215415"/>
                  </a:lnTo>
                  <a:lnTo>
                    <a:pt x="1673" y="207874"/>
                  </a:lnTo>
                  <a:lnTo>
                    <a:pt x="0" y="187016"/>
                  </a:lnTo>
                  <a:lnTo>
                    <a:pt x="4325" y="162149"/>
                  </a:lnTo>
                  <a:lnTo>
                    <a:pt x="32674" y="99777"/>
                  </a:lnTo>
                  <a:lnTo>
                    <a:pt x="61098" y="57435"/>
                  </a:lnTo>
                  <a:lnTo>
                    <a:pt x="109502" y="17978"/>
                  </a:lnTo>
                  <a:lnTo>
                    <a:pt x="140636" y="2045"/>
                  </a:lnTo>
                  <a:lnTo>
                    <a:pt x="164706" y="0"/>
                  </a:lnTo>
                  <a:lnTo>
                    <a:pt x="189832" y="4161"/>
                  </a:lnTo>
                  <a:lnTo>
                    <a:pt x="212698" y="13809"/>
                  </a:lnTo>
                  <a:lnTo>
                    <a:pt x="239712" y="37984"/>
                  </a:lnTo>
                  <a:lnTo>
                    <a:pt x="256945" y="72963"/>
                  </a:lnTo>
                  <a:lnTo>
                    <a:pt x="263871" y="112963"/>
                  </a:lnTo>
                  <a:lnTo>
                    <a:pt x="260334" y="154451"/>
                  </a:lnTo>
                  <a:lnTo>
                    <a:pt x="240252" y="208051"/>
                  </a:lnTo>
                  <a:lnTo>
                    <a:pt x="198764" y="265890"/>
                  </a:lnTo>
                  <a:lnTo>
                    <a:pt x="150335" y="304554"/>
                  </a:lnTo>
                  <a:lnTo>
                    <a:pt x="126513" y="312654"/>
                  </a:lnTo>
                  <a:lnTo>
                    <a:pt x="113609" y="314814"/>
                  </a:lnTo>
                  <a:lnTo>
                    <a:pt x="107347" y="313914"/>
                  </a:lnTo>
                  <a:lnTo>
                    <a:pt x="105511" y="310974"/>
                  </a:lnTo>
                  <a:lnTo>
                    <a:pt x="106628" y="306675"/>
                  </a:lnTo>
                  <a:lnTo>
                    <a:pt x="117226" y="298778"/>
                  </a:lnTo>
                  <a:lnTo>
                    <a:pt x="152626" y="284177"/>
                  </a:lnTo>
                  <a:lnTo>
                    <a:pt x="188638" y="279140"/>
                  </a:lnTo>
                  <a:lnTo>
                    <a:pt x="240122" y="283237"/>
                  </a:lnTo>
                  <a:lnTo>
                    <a:pt x="303590" y="296272"/>
                  </a:lnTo>
                  <a:lnTo>
                    <a:pt x="332667" y="307413"/>
                  </a:lnTo>
                  <a:lnTo>
                    <a:pt x="354949" y="326402"/>
                  </a:lnTo>
                  <a:lnTo>
                    <a:pt x="382728" y="371132"/>
                  </a:lnTo>
                  <a:lnTo>
                    <a:pt x="398310" y="431743"/>
                  </a:lnTo>
                  <a:lnTo>
                    <a:pt x="400903" y="486250"/>
                  </a:lnTo>
                  <a:lnTo>
                    <a:pt x="388772" y="544127"/>
                  </a:lnTo>
                  <a:lnTo>
                    <a:pt x="370781" y="584670"/>
                  </a:lnTo>
                  <a:lnTo>
                    <a:pt x="343741" y="619330"/>
                  </a:lnTo>
                  <a:lnTo>
                    <a:pt x="287205" y="653857"/>
                  </a:lnTo>
                  <a:lnTo>
                    <a:pt x="228793" y="672467"/>
                  </a:lnTo>
                  <a:lnTo>
                    <a:pt x="178190" y="681448"/>
                  </a:lnTo>
                  <a:lnTo>
                    <a:pt x="114929" y="675188"/>
                  </a:lnTo>
                  <a:lnTo>
                    <a:pt x="56217" y="656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84849" y="1189720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08834" y="465966"/>
              <a:ext cx="323498" cy="692516"/>
            </a:xfrm>
            <a:custGeom>
              <a:avLst/>
              <a:gdLst/>
              <a:ahLst/>
              <a:cxnLst/>
              <a:rect l="0" t="0" r="0" b="0"/>
              <a:pathLst>
                <a:path w="323498" h="692516">
                  <a:moveTo>
                    <a:pt x="323497" y="176272"/>
                  </a:moveTo>
                  <a:lnTo>
                    <a:pt x="312319" y="187450"/>
                  </a:lnTo>
                  <a:lnTo>
                    <a:pt x="289169" y="243933"/>
                  </a:lnTo>
                  <a:lnTo>
                    <a:pt x="257890" y="303008"/>
                  </a:lnTo>
                  <a:lnTo>
                    <a:pt x="221118" y="365819"/>
                  </a:lnTo>
                  <a:lnTo>
                    <a:pt x="189077" y="428959"/>
                  </a:lnTo>
                  <a:lnTo>
                    <a:pt x="168232" y="483938"/>
                  </a:lnTo>
                  <a:lnTo>
                    <a:pt x="146772" y="540379"/>
                  </a:lnTo>
                  <a:lnTo>
                    <a:pt x="130921" y="591605"/>
                  </a:lnTo>
                  <a:lnTo>
                    <a:pt x="131257" y="632866"/>
                  </a:lnTo>
                  <a:lnTo>
                    <a:pt x="138766" y="669138"/>
                  </a:lnTo>
                  <a:lnTo>
                    <a:pt x="144191" y="677985"/>
                  </a:lnTo>
                  <a:lnTo>
                    <a:pt x="159577" y="690934"/>
                  </a:lnTo>
                  <a:lnTo>
                    <a:pt x="169764" y="692515"/>
                  </a:lnTo>
                  <a:lnTo>
                    <a:pt x="193560" y="688033"/>
                  </a:lnTo>
                  <a:lnTo>
                    <a:pt x="227676" y="666766"/>
                  </a:lnTo>
                  <a:lnTo>
                    <a:pt x="269475" y="626969"/>
                  </a:lnTo>
                  <a:lnTo>
                    <a:pt x="292803" y="587582"/>
                  </a:lnTo>
                  <a:lnTo>
                    <a:pt x="308639" y="525583"/>
                  </a:lnTo>
                  <a:lnTo>
                    <a:pt x="308566" y="482153"/>
                  </a:lnTo>
                  <a:lnTo>
                    <a:pt x="298017" y="439649"/>
                  </a:lnTo>
                  <a:lnTo>
                    <a:pt x="280073" y="403658"/>
                  </a:lnTo>
                  <a:lnTo>
                    <a:pt x="247459" y="364947"/>
                  </a:lnTo>
                  <a:lnTo>
                    <a:pt x="199986" y="333081"/>
                  </a:lnTo>
                  <a:lnTo>
                    <a:pt x="140299" y="298236"/>
                  </a:lnTo>
                  <a:lnTo>
                    <a:pt x="82404" y="263895"/>
                  </a:lnTo>
                  <a:lnTo>
                    <a:pt x="23853" y="221885"/>
                  </a:lnTo>
                  <a:lnTo>
                    <a:pt x="6856" y="195246"/>
                  </a:lnTo>
                  <a:lnTo>
                    <a:pt x="0" y="159537"/>
                  </a:lnTo>
                  <a:lnTo>
                    <a:pt x="6089" y="113955"/>
                  </a:lnTo>
                  <a:lnTo>
                    <a:pt x="16411" y="82938"/>
                  </a:lnTo>
                  <a:lnTo>
                    <a:pt x="34937" y="58410"/>
                  </a:lnTo>
                  <a:lnTo>
                    <a:pt x="92418" y="16133"/>
                  </a:lnTo>
                  <a:lnTo>
                    <a:pt x="124788" y="3391"/>
                  </a:lnTo>
                  <a:lnTo>
                    <a:pt x="150174" y="0"/>
                  </a:lnTo>
                  <a:lnTo>
                    <a:pt x="190774" y="9270"/>
                  </a:lnTo>
                  <a:lnTo>
                    <a:pt x="245245" y="33363"/>
                  </a:lnTo>
                  <a:lnTo>
                    <a:pt x="278864" y="54900"/>
                  </a:lnTo>
                  <a:lnTo>
                    <a:pt x="302994" y="82988"/>
                  </a:lnTo>
                  <a:lnTo>
                    <a:pt x="313604" y="103227"/>
                  </a:lnTo>
                  <a:lnTo>
                    <a:pt x="315981" y="127040"/>
                  </a:lnTo>
                  <a:lnTo>
                    <a:pt x="311968" y="152051"/>
                  </a:lnTo>
                  <a:lnTo>
                    <a:pt x="291912" y="1973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74487" y="884393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7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46511" y="549121"/>
              <a:ext cx="532540" cy="510969"/>
            </a:xfrm>
            <a:custGeom>
              <a:avLst/>
              <a:gdLst/>
              <a:ahLst/>
              <a:cxnLst/>
              <a:rect l="0" t="0" r="0" b="0"/>
              <a:pathLst>
                <a:path w="532540" h="510969">
                  <a:moveTo>
                    <a:pt x="407085" y="40474"/>
                  </a:moveTo>
                  <a:lnTo>
                    <a:pt x="343634" y="15280"/>
                  </a:lnTo>
                  <a:lnTo>
                    <a:pt x="294957" y="3894"/>
                  </a:lnTo>
                  <a:lnTo>
                    <a:pt x="237771" y="0"/>
                  </a:lnTo>
                  <a:lnTo>
                    <a:pt x="185602" y="16"/>
                  </a:lnTo>
                  <a:lnTo>
                    <a:pt x="129108" y="9909"/>
                  </a:lnTo>
                  <a:lnTo>
                    <a:pt x="67906" y="28718"/>
                  </a:lnTo>
                  <a:lnTo>
                    <a:pt x="30507" y="48169"/>
                  </a:lnTo>
                  <a:lnTo>
                    <a:pt x="14329" y="64951"/>
                  </a:lnTo>
                  <a:lnTo>
                    <a:pt x="4409" y="85278"/>
                  </a:lnTo>
                  <a:lnTo>
                    <a:pt x="0" y="109910"/>
                  </a:lnTo>
                  <a:lnTo>
                    <a:pt x="4280" y="130216"/>
                  </a:lnTo>
                  <a:lnTo>
                    <a:pt x="26091" y="162316"/>
                  </a:lnTo>
                  <a:lnTo>
                    <a:pt x="45511" y="173785"/>
                  </a:lnTo>
                  <a:lnTo>
                    <a:pt x="96107" y="190680"/>
                  </a:lnTo>
                  <a:lnTo>
                    <a:pt x="152331" y="189641"/>
                  </a:lnTo>
                  <a:lnTo>
                    <a:pt x="215430" y="185103"/>
                  </a:lnTo>
                  <a:lnTo>
                    <a:pt x="273301" y="178877"/>
                  </a:lnTo>
                  <a:lnTo>
                    <a:pt x="328622" y="178817"/>
                  </a:lnTo>
                  <a:lnTo>
                    <a:pt x="385400" y="192039"/>
                  </a:lnTo>
                  <a:lnTo>
                    <a:pt x="440078" y="221563"/>
                  </a:lnTo>
                  <a:lnTo>
                    <a:pt x="487128" y="253540"/>
                  </a:lnTo>
                  <a:lnTo>
                    <a:pt x="505440" y="273210"/>
                  </a:lnTo>
                  <a:lnTo>
                    <a:pt x="523314" y="309605"/>
                  </a:lnTo>
                  <a:lnTo>
                    <a:pt x="531429" y="363824"/>
                  </a:lnTo>
                  <a:lnTo>
                    <a:pt x="532539" y="391636"/>
                  </a:lnTo>
                  <a:lnTo>
                    <a:pt x="523673" y="416475"/>
                  </a:lnTo>
                  <a:lnTo>
                    <a:pt x="489386" y="461017"/>
                  </a:lnTo>
                  <a:lnTo>
                    <a:pt x="459156" y="481844"/>
                  </a:lnTo>
                  <a:lnTo>
                    <a:pt x="403029" y="499362"/>
                  </a:lnTo>
                  <a:lnTo>
                    <a:pt x="349482" y="510968"/>
                  </a:lnTo>
                  <a:lnTo>
                    <a:pt x="300330" y="510163"/>
                  </a:lnTo>
                  <a:lnTo>
                    <a:pt x="248722" y="499396"/>
                  </a:lnTo>
                  <a:lnTo>
                    <a:pt x="196386" y="478268"/>
                  </a:lnTo>
                  <a:lnTo>
                    <a:pt x="143872" y="4510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68628" y="884393"/>
              <a:ext cx="6067" cy="178986"/>
            </a:xfrm>
            <a:custGeom>
              <a:avLst/>
              <a:gdLst/>
              <a:ahLst/>
              <a:cxnLst/>
              <a:rect l="0" t="0" r="0" b="0"/>
              <a:pathLst>
                <a:path w="6067" h="178986">
                  <a:moveTo>
                    <a:pt x="6066" y="0"/>
                  </a:moveTo>
                  <a:lnTo>
                    <a:pt x="6066" y="58617"/>
                  </a:lnTo>
                  <a:lnTo>
                    <a:pt x="0" y="111621"/>
                  </a:lnTo>
                  <a:lnTo>
                    <a:pt x="4521" y="153980"/>
                  </a:lnTo>
                  <a:lnTo>
                    <a:pt x="6066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32580" y="694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48394" y="866395"/>
              <a:ext cx="225288" cy="226298"/>
            </a:xfrm>
            <a:custGeom>
              <a:avLst/>
              <a:gdLst/>
              <a:ahLst/>
              <a:cxnLst/>
              <a:rect l="0" t="0" r="0" b="0"/>
              <a:pathLst>
                <a:path w="225288" h="226298">
                  <a:moveTo>
                    <a:pt x="0" y="49584"/>
                  </a:moveTo>
                  <a:lnTo>
                    <a:pt x="17958" y="111864"/>
                  </a:lnTo>
                  <a:lnTo>
                    <a:pt x="31666" y="165915"/>
                  </a:lnTo>
                  <a:lnTo>
                    <a:pt x="40050" y="221651"/>
                  </a:lnTo>
                  <a:lnTo>
                    <a:pt x="39568" y="226297"/>
                  </a:lnTo>
                  <a:lnTo>
                    <a:pt x="38077" y="224714"/>
                  </a:lnTo>
                  <a:lnTo>
                    <a:pt x="25204" y="173815"/>
                  </a:lnTo>
                  <a:lnTo>
                    <a:pt x="22285" y="121878"/>
                  </a:lnTo>
                  <a:lnTo>
                    <a:pt x="21299" y="61221"/>
                  </a:lnTo>
                  <a:lnTo>
                    <a:pt x="21218" y="46814"/>
                  </a:lnTo>
                  <a:lnTo>
                    <a:pt x="24674" y="36039"/>
                  </a:lnTo>
                  <a:lnTo>
                    <a:pt x="37872" y="20947"/>
                  </a:lnTo>
                  <a:lnTo>
                    <a:pt x="45135" y="18794"/>
                  </a:lnTo>
                  <a:lnTo>
                    <a:pt x="52317" y="19699"/>
                  </a:lnTo>
                  <a:lnTo>
                    <a:pt x="59444" y="22642"/>
                  </a:lnTo>
                  <a:lnTo>
                    <a:pt x="70483" y="35270"/>
                  </a:lnTo>
                  <a:lnTo>
                    <a:pt x="87102" y="77562"/>
                  </a:lnTo>
                  <a:lnTo>
                    <a:pt x="99310" y="120448"/>
                  </a:lnTo>
                  <a:lnTo>
                    <a:pt x="99122" y="83512"/>
                  </a:lnTo>
                  <a:lnTo>
                    <a:pt x="109656" y="31069"/>
                  </a:lnTo>
                  <a:lnTo>
                    <a:pt x="122436" y="11719"/>
                  </a:lnTo>
                  <a:lnTo>
                    <a:pt x="130757" y="3284"/>
                  </a:lnTo>
                  <a:lnTo>
                    <a:pt x="139814" y="0"/>
                  </a:lnTo>
                  <a:lnTo>
                    <a:pt x="149361" y="150"/>
                  </a:lnTo>
                  <a:lnTo>
                    <a:pt x="159235" y="2590"/>
                  </a:lnTo>
                  <a:lnTo>
                    <a:pt x="176446" y="14660"/>
                  </a:lnTo>
                  <a:lnTo>
                    <a:pt x="190724" y="32892"/>
                  </a:lnTo>
                  <a:lnTo>
                    <a:pt x="209422" y="85844"/>
                  </a:lnTo>
                  <a:lnTo>
                    <a:pt x="224381" y="141104"/>
                  </a:lnTo>
                  <a:lnTo>
                    <a:pt x="225287" y="163959"/>
                  </a:lnTo>
                  <a:lnTo>
                    <a:pt x="221098" y="1969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43191" y="795817"/>
              <a:ext cx="176235" cy="485891"/>
            </a:xfrm>
            <a:custGeom>
              <a:avLst/>
              <a:gdLst/>
              <a:ahLst/>
              <a:cxnLst/>
              <a:rect l="0" t="0" r="0" b="0"/>
              <a:pathLst>
                <a:path w="176235" h="485891">
                  <a:moveTo>
                    <a:pt x="0" y="162276"/>
                  </a:moveTo>
                  <a:lnTo>
                    <a:pt x="8334" y="211207"/>
                  </a:lnTo>
                  <a:lnTo>
                    <a:pt x="9879" y="262172"/>
                  </a:lnTo>
                  <a:lnTo>
                    <a:pt x="13456" y="318606"/>
                  </a:lnTo>
                  <a:lnTo>
                    <a:pt x="18805" y="372373"/>
                  </a:lnTo>
                  <a:lnTo>
                    <a:pt x="20390" y="422229"/>
                  </a:lnTo>
                  <a:lnTo>
                    <a:pt x="20926" y="480996"/>
                  </a:lnTo>
                  <a:lnTo>
                    <a:pt x="20969" y="485890"/>
                  </a:lnTo>
                  <a:lnTo>
                    <a:pt x="13814" y="426627"/>
                  </a:lnTo>
                  <a:lnTo>
                    <a:pt x="10332" y="372403"/>
                  </a:lnTo>
                  <a:lnTo>
                    <a:pt x="3582" y="323322"/>
                  </a:lnTo>
                  <a:lnTo>
                    <a:pt x="1062" y="266535"/>
                  </a:lnTo>
                  <a:lnTo>
                    <a:pt x="1485" y="214484"/>
                  </a:lnTo>
                  <a:lnTo>
                    <a:pt x="5276" y="158031"/>
                  </a:lnTo>
                  <a:lnTo>
                    <a:pt x="1043" y="96836"/>
                  </a:lnTo>
                  <a:lnTo>
                    <a:pt x="2546" y="40858"/>
                  </a:lnTo>
                  <a:lnTo>
                    <a:pt x="11270" y="17066"/>
                  </a:lnTo>
                  <a:lnTo>
                    <a:pt x="19212" y="9317"/>
                  </a:lnTo>
                  <a:lnTo>
                    <a:pt x="40514" y="707"/>
                  </a:lnTo>
                  <a:lnTo>
                    <a:pt x="62460" y="0"/>
                  </a:lnTo>
                  <a:lnTo>
                    <a:pt x="83912" y="4756"/>
                  </a:lnTo>
                  <a:lnTo>
                    <a:pt x="105145" y="14668"/>
                  </a:lnTo>
                  <a:lnTo>
                    <a:pt x="131240" y="38991"/>
                  </a:lnTo>
                  <a:lnTo>
                    <a:pt x="159848" y="79822"/>
                  </a:lnTo>
                  <a:lnTo>
                    <a:pt x="172795" y="119388"/>
                  </a:lnTo>
                  <a:lnTo>
                    <a:pt x="176234" y="151013"/>
                  </a:lnTo>
                  <a:lnTo>
                    <a:pt x="171523" y="178327"/>
                  </a:lnTo>
                  <a:lnTo>
                    <a:pt x="166991" y="190524"/>
                  </a:lnTo>
                  <a:lnTo>
                    <a:pt x="152597" y="207196"/>
                  </a:lnTo>
                  <a:lnTo>
                    <a:pt x="143846" y="213280"/>
                  </a:lnTo>
                  <a:lnTo>
                    <a:pt x="121643" y="220039"/>
                  </a:lnTo>
                  <a:lnTo>
                    <a:pt x="73700" y="2254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06404" y="536953"/>
              <a:ext cx="10530" cy="505369"/>
            </a:xfrm>
            <a:custGeom>
              <a:avLst/>
              <a:gdLst/>
              <a:ahLst/>
              <a:cxnLst/>
              <a:rect l="0" t="0" r="0" b="0"/>
              <a:pathLst>
                <a:path w="10530" h="505369">
                  <a:moveTo>
                    <a:pt x="10529" y="0"/>
                  </a:moveTo>
                  <a:lnTo>
                    <a:pt x="2195" y="57264"/>
                  </a:lnTo>
                  <a:lnTo>
                    <a:pt x="433" y="118156"/>
                  </a:lnTo>
                  <a:lnTo>
                    <a:pt x="5718" y="177859"/>
                  </a:lnTo>
                  <a:lnTo>
                    <a:pt x="9103" y="230643"/>
                  </a:lnTo>
                  <a:lnTo>
                    <a:pt x="10247" y="292740"/>
                  </a:lnTo>
                  <a:lnTo>
                    <a:pt x="10445" y="349950"/>
                  </a:lnTo>
                  <a:lnTo>
                    <a:pt x="10504" y="409015"/>
                  </a:lnTo>
                  <a:lnTo>
                    <a:pt x="7404" y="468961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43274" y="842279"/>
              <a:ext cx="8335" cy="178986"/>
            </a:xfrm>
            <a:custGeom>
              <a:avLst/>
              <a:gdLst/>
              <a:ahLst/>
              <a:cxnLst/>
              <a:rect l="0" t="0" r="0" b="0"/>
              <a:pathLst>
                <a:path w="8335" h="178986">
                  <a:moveTo>
                    <a:pt x="0" y="0"/>
                  </a:moveTo>
                  <a:lnTo>
                    <a:pt x="8334" y="48931"/>
                  </a:lnTo>
                  <a:lnTo>
                    <a:pt x="6759" y="90537"/>
                  </a:lnTo>
                  <a:lnTo>
                    <a:pt x="890" y="15174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22217" y="6738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70231" y="602748"/>
              <a:ext cx="104671" cy="429045"/>
            </a:xfrm>
            <a:custGeom>
              <a:avLst/>
              <a:gdLst/>
              <a:ahLst/>
              <a:cxnLst/>
              <a:rect l="0" t="0" r="0" b="0"/>
              <a:pathLst>
                <a:path w="104671" h="429045">
                  <a:moveTo>
                    <a:pt x="52028" y="429044"/>
                  </a:moveTo>
                  <a:lnTo>
                    <a:pt x="52028" y="371780"/>
                  </a:lnTo>
                  <a:lnTo>
                    <a:pt x="48908" y="322390"/>
                  </a:lnTo>
                  <a:lnTo>
                    <a:pt x="40575" y="270711"/>
                  </a:lnTo>
                  <a:lnTo>
                    <a:pt x="30697" y="221474"/>
                  </a:lnTo>
                  <a:lnTo>
                    <a:pt x="16878" y="168504"/>
                  </a:lnTo>
                  <a:lnTo>
                    <a:pt x="4054" y="115840"/>
                  </a:lnTo>
                  <a:lnTo>
                    <a:pt x="308" y="60377"/>
                  </a:lnTo>
                  <a:lnTo>
                    <a:pt x="0" y="46396"/>
                  </a:lnTo>
                  <a:lnTo>
                    <a:pt x="3305" y="35905"/>
                  </a:lnTo>
                  <a:lnTo>
                    <a:pt x="9017" y="27741"/>
                  </a:lnTo>
                  <a:lnTo>
                    <a:pt x="24723" y="15551"/>
                  </a:lnTo>
                  <a:lnTo>
                    <a:pt x="43402" y="6234"/>
                  </a:lnTo>
                  <a:lnTo>
                    <a:pt x="79238" y="0"/>
                  </a:lnTo>
                  <a:lnTo>
                    <a:pt x="93367" y="1662"/>
                  </a:lnTo>
                  <a:lnTo>
                    <a:pt x="104670" y="79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16974" y="863336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27232" y="17959"/>
                  </a:lnTo>
                  <a:lnTo>
                    <a:pt x="73182" y="28547"/>
                  </a:lnTo>
                  <a:lnTo>
                    <a:pt x="34552" y="306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90714" y="863336"/>
              <a:ext cx="52644" cy="126343"/>
            </a:xfrm>
            <a:custGeom>
              <a:avLst/>
              <a:gdLst/>
              <a:ahLst/>
              <a:cxnLst/>
              <a:rect l="0" t="0" r="0" b="0"/>
              <a:pathLst>
                <a:path w="52644" h="126343">
                  <a:moveTo>
                    <a:pt x="1" y="0"/>
                  </a:moveTo>
                  <a:lnTo>
                    <a:pt x="0" y="22357"/>
                  </a:lnTo>
                  <a:lnTo>
                    <a:pt x="23720" y="84342"/>
                  </a:lnTo>
                  <a:lnTo>
                    <a:pt x="52643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59130" y="821222"/>
              <a:ext cx="221099" cy="558012"/>
            </a:xfrm>
            <a:custGeom>
              <a:avLst/>
              <a:gdLst/>
              <a:ahLst/>
              <a:cxnLst/>
              <a:rect l="0" t="0" r="0" b="0"/>
              <a:pathLst>
                <a:path w="221099" h="558012">
                  <a:moveTo>
                    <a:pt x="221098" y="0"/>
                  </a:moveTo>
                  <a:lnTo>
                    <a:pt x="204287" y="19151"/>
                  </a:lnTo>
                  <a:lnTo>
                    <a:pt x="171600" y="78807"/>
                  </a:lnTo>
                  <a:lnTo>
                    <a:pt x="143817" y="142082"/>
                  </a:lnTo>
                  <a:lnTo>
                    <a:pt x="118918" y="204667"/>
                  </a:lnTo>
                  <a:lnTo>
                    <a:pt x="98675" y="262435"/>
                  </a:lnTo>
                  <a:lnTo>
                    <a:pt x="80772" y="315753"/>
                  </a:lnTo>
                  <a:lnTo>
                    <a:pt x="59666" y="379017"/>
                  </a:lnTo>
                  <a:lnTo>
                    <a:pt x="38605" y="442196"/>
                  </a:lnTo>
                  <a:lnTo>
                    <a:pt x="17547" y="505368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580508" y="1801678"/>
            <a:ext cx="2532272" cy="717656"/>
            <a:chOff x="2580508" y="1801678"/>
            <a:chExt cx="2532272" cy="717656"/>
          </a:xfrm>
        </p:grpSpPr>
        <p:sp>
          <p:nvSpPr>
            <p:cNvPr id="19" name="Freeform 18"/>
            <p:cNvSpPr/>
            <p:nvPr/>
          </p:nvSpPr>
          <p:spPr>
            <a:xfrm>
              <a:off x="2580508" y="2178746"/>
              <a:ext cx="241130" cy="340588"/>
            </a:xfrm>
            <a:custGeom>
              <a:avLst/>
              <a:gdLst/>
              <a:ahLst/>
              <a:cxnLst/>
              <a:rect l="0" t="0" r="0" b="0"/>
              <a:pathLst>
                <a:path w="241130" h="340588">
                  <a:moveTo>
                    <a:pt x="146372" y="179637"/>
                  </a:moveTo>
                  <a:lnTo>
                    <a:pt x="143253" y="136945"/>
                  </a:lnTo>
                  <a:lnTo>
                    <a:pt x="135650" y="77569"/>
                  </a:lnTo>
                  <a:lnTo>
                    <a:pt x="126558" y="43720"/>
                  </a:lnTo>
                  <a:lnTo>
                    <a:pt x="115729" y="22133"/>
                  </a:lnTo>
                  <a:lnTo>
                    <a:pt x="99998" y="7080"/>
                  </a:lnTo>
                  <a:lnTo>
                    <a:pt x="90889" y="1428"/>
                  </a:lnTo>
                  <a:lnTo>
                    <a:pt x="81308" y="0"/>
                  </a:lnTo>
                  <a:lnTo>
                    <a:pt x="61303" y="4652"/>
                  </a:lnTo>
                  <a:lnTo>
                    <a:pt x="43833" y="20757"/>
                  </a:lnTo>
                  <a:lnTo>
                    <a:pt x="19143" y="63635"/>
                  </a:lnTo>
                  <a:lnTo>
                    <a:pt x="4171" y="107070"/>
                  </a:lnTo>
                  <a:lnTo>
                    <a:pt x="0" y="162617"/>
                  </a:lnTo>
                  <a:lnTo>
                    <a:pt x="4765" y="218389"/>
                  </a:lnTo>
                  <a:lnTo>
                    <a:pt x="16972" y="270436"/>
                  </a:lnTo>
                  <a:lnTo>
                    <a:pt x="28353" y="303637"/>
                  </a:lnTo>
                  <a:lnTo>
                    <a:pt x="39717" y="320926"/>
                  </a:lnTo>
                  <a:lnTo>
                    <a:pt x="55686" y="333289"/>
                  </a:lnTo>
                  <a:lnTo>
                    <a:pt x="64858" y="338224"/>
                  </a:lnTo>
                  <a:lnTo>
                    <a:pt x="84407" y="340587"/>
                  </a:lnTo>
                  <a:lnTo>
                    <a:pt x="94534" y="339580"/>
                  </a:lnTo>
                  <a:lnTo>
                    <a:pt x="102455" y="335398"/>
                  </a:lnTo>
                  <a:lnTo>
                    <a:pt x="133252" y="293779"/>
                  </a:lnTo>
                  <a:lnTo>
                    <a:pt x="147764" y="231135"/>
                  </a:lnTo>
                  <a:lnTo>
                    <a:pt x="155096" y="170312"/>
                  </a:lnTo>
                  <a:lnTo>
                    <a:pt x="155698" y="164062"/>
                  </a:lnTo>
                  <a:lnTo>
                    <a:pt x="156099" y="164574"/>
                  </a:lnTo>
                  <a:lnTo>
                    <a:pt x="159783" y="184533"/>
                  </a:lnTo>
                  <a:lnTo>
                    <a:pt x="178211" y="243238"/>
                  </a:lnTo>
                  <a:lnTo>
                    <a:pt x="181636" y="253623"/>
                  </a:lnTo>
                  <a:lnTo>
                    <a:pt x="194800" y="268282"/>
                  </a:lnTo>
                  <a:lnTo>
                    <a:pt x="241129" y="2954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56923" y="1801678"/>
              <a:ext cx="304750" cy="623588"/>
            </a:xfrm>
            <a:custGeom>
              <a:avLst/>
              <a:gdLst/>
              <a:ahLst/>
              <a:cxnLst/>
              <a:rect l="0" t="0" r="0" b="0"/>
              <a:pathLst>
                <a:path w="304750" h="623588">
                  <a:moveTo>
                    <a:pt x="101667" y="177679"/>
                  </a:moveTo>
                  <a:lnTo>
                    <a:pt x="93334" y="229729"/>
                  </a:lnTo>
                  <a:lnTo>
                    <a:pt x="91789" y="279669"/>
                  </a:lnTo>
                  <a:lnTo>
                    <a:pt x="91331" y="333460"/>
                  </a:lnTo>
                  <a:lnTo>
                    <a:pt x="91224" y="376767"/>
                  </a:lnTo>
                  <a:lnTo>
                    <a:pt x="91177" y="419411"/>
                  </a:lnTo>
                  <a:lnTo>
                    <a:pt x="91150" y="482880"/>
                  </a:lnTo>
                  <a:lnTo>
                    <a:pt x="91142" y="540550"/>
                  </a:lnTo>
                  <a:lnTo>
                    <a:pt x="88800" y="601694"/>
                  </a:lnTo>
                  <a:lnTo>
                    <a:pt x="79961" y="621934"/>
                  </a:lnTo>
                  <a:lnTo>
                    <a:pt x="75498" y="623587"/>
                  </a:lnTo>
                  <a:lnTo>
                    <a:pt x="71353" y="620011"/>
                  </a:lnTo>
                  <a:lnTo>
                    <a:pt x="63628" y="602388"/>
                  </a:lnTo>
                  <a:lnTo>
                    <a:pt x="49136" y="549655"/>
                  </a:lnTo>
                  <a:lnTo>
                    <a:pt x="35009" y="487982"/>
                  </a:lnTo>
                  <a:lnTo>
                    <a:pt x="22123" y="432256"/>
                  </a:lnTo>
                  <a:lnTo>
                    <a:pt x="12467" y="369059"/>
                  </a:lnTo>
                  <a:lnTo>
                    <a:pt x="8557" y="319392"/>
                  </a:lnTo>
                  <a:lnTo>
                    <a:pt x="0" y="262604"/>
                  </a:lnTo>
                  <a:lnTo>
                    <a:pt x="216" y="203726"/>
                  </a:lnTo>
                  <a:lnTo>
                    <a:pt x="5589" y="146429"/>
                  </a:lnTo>
                  <a:lnTo>
                    <a:pt x="16225" y="88362"/>
                  </a:lnTo>
                  <a:lnTo>
                    <a:pt x="33197" y="54118"/>
                  </a:lnTo>
                  <a:lnTo>
                    <a:pt x="54214" y="28635"/>
                  </a:lnTo>
                  <a:lnTo>
                    <a:pt x="72388" y="13561"/>
                  </a:lnTo>
                  <a:lnTo>
                    <a:pt x="95283" y="5302"/>
                  </a:lnTo>
                  <a:lnTo>
                    <a:pt x="153699" y="0"/>
                  </a:lnTo>
                  <a:lnTo>
                    <a:pt x="177825" y="5514"/>
                  </a:lnTo>
                  <a:lnTo>
                    <a:pt x="235569" y="35857"/>
                  </a:lnTo>
                  <a:lnTo>
                    <a:pt x="268074" y="64688"/>
                  </a:lnTo>
                  <a:lnTo>
                    <a:pt x="291873" y="102346"/>
                  </a:lnTo>
                  <a:lnTo>
                    <a:pt x="302407" y="129380"/>
                  </a:lnTo>
                  <a:lnTo>
                    <a:pt x="304749" y="156993"/>
                  </a:lnTo>
                  <a:lnTo>
                    <a:pt x="296720" y="218437"/>
                  </a:lnTo>
                  <a:lnTo>
                    <a:pt x="281643" y="258385"/>
                  </a:lnTo>
                  <a:lnTo>
                    <a:pt x="256769" y="286860"/>
                  </a:lnTo>
                  <a:lnTo>
                    <a:pt x="198247" y="313214"/>
                  </a:lnTo>
                  <a:lnTo>
                    <a:pt x="159139" y="321563"/>
                  </a:lnTo>
                  <a:lnTo>
                    <a:pt x="122985" y="327156"/>
                  </a:lnTo>
                  <a:lnTo>
                    <a:pt x="101667" y="3356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27046" y="2084642"/>
              <a:ext cx="115815" cy="317758"/>
            </a:xfrm>
            <a:custGeom>
              <a:avLst/>
              <a:gdLst/>
              <a:ahLst/>
              <a:cxnLst/>
              <a:rect l="0" t="0" r="0" b="0"/>
              <a:pathLst>
                <a:path w="115815" h="317758">
                  <a:moveTo>
                    <a:pt x="0" y="136871"/>
                  </a:moveTo>
                  <a:lnTo>
                    <a:pt x="8333" y="174348"/>
                  </a:lnTo>
                  <a:lnTo>
                    <a:pt x="15684" y="231361"/>
                  </a:lnTo>
                  <a:lnTo>
                    <a:pt x="28402" y="289373"/>
                  </a:lnTo>
                  <a:lnTo>
                    <a:pt x="36362" y="317757"/>
                  </a:lnTo>
                  <a:lnTo>
                    <a:pt x="35940" y="317123"/>
                  </a:lnTo>
                  <a:lnTo>
                    <a:pt x="20515" y="260551"/>
                  </a:lnTo>
                  <a:lnTo>
                    <a:pt x="6912" y="200946"/>
                  </a:lnTo>
                  <a:lnTo>
                    <a:pt x="2535" y="141252"/>
                  </a:lnTo>
                  <a:lnTo>
                    <a:pt x="9980" y="99694"/>
                  </a:lnTo>
                  <a:lnTo>
                    <a:pt x="26484" y="65804"/>
                  </a:lnTo>
                  <a:lnTo>
                    <a:pt x="59914" y="25375"/>
                  </a:lnTo>
                  <a:lnTo>
                    <a:pt x="86383" y="933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92799" y="2200455"/>
              <a:ext cx="216525" cy="213799"/>
            </a:xfrm>
            <a:custGeom>
              <a:avLst/>
              <a:gdLst/>
              <a:ahLst/>
              <a:cxnLst/>
              <a:rect l="0" t="0" r="0" b="0"/>
              <a:pathLst>
                <a:path w="216525" h="213799">
                  <a:moveTo>
                    <a:pt x="171159" y="10529"/>
                  </a:moveTo>
                  <a:lnTo>
                    <a:pt x="133681" y="2196"/>
                  </a:lnTo>
                  <a:lnTo>
                    <a:pt x="98833" y="3770"/>
                  </a:lnTo>
                  <a:lnTo>
                    <a:pt x="77013" y="9865"/>
                  </a:lnTo>
                  <a:lnTo>
                    <a:pt x="55617" y="20373"/>
                  </a:lnTo>
                  <a:lnTo>
                    <a:pt x="29430" y="45031"/>
                  </a:lnTo>
                  <a:lnTo>
                    <a:pt x="3912" y="95141"/>
                  </a:lnTo>
                  <a:lnTo>
                    <a:pt x="0" y="105542"/>
                  </a:lnTo>
                  <a:lnTo>
                    <a:pt x="82" y="142536"/>
                  </a:lnTo>
                  <a:lnTo>
                    <a:pt x="7777" y="163175"/>
                  </a:lnTo>
                  <a:lnTo>
                    <a:pt x="20166" y="180147"/>
                  </a:lnTo>
                  <a:lnTo>
                    <a:pt x="46872" y="201686"/>
                  </a:lnTo>
                  <a:lnTo>
                    <a:pt x="66788" y="211691"/>
                  </a:lnTo>
                  <a:lnTo>
                    <a:pt x="93576" y="213798"/>
                  </a:lnTo>
                  <a:lnTo>
                    <a:pt x="122640" y="209665"/>
                  </a:lnTo>
                  <a:lnTo>
                    <a:pt x="147255" y="200030"/>
                  </a:lnTo>
                  <a:lnTo>
                    <a:pt x="175255" y="175862"/>
                  </a:lnTo>
                  <a:lnTo>
                    <a:pt x="204507" y="135084"/>
                  </a:lnTo>
                  <a:lnTo>
                    <a:pt x="214447" y="109951"/>
                  </a:lnTo>
                  <a:lnTo>
                    <a:pt x="216524" y="86302"/>
                  </a:lnTo>
                  <a:lnTo>
                    <a:pt x="212378" y="64093"/>
                  </a:lnTo>
                  <a:lnTo>
                    <a:pt x="196890" y="33029"/>
                  </a:lnTo>
                  <a:lnTo>
                    <a:pt x="184155" y="16240"/>
                  </a:lnTo>
                  <a:lnTo>
                    <a:pt x="164457" y="7218"/>
                  </a:lnTo>
                  <a:lnTo>
                    <a:pt x="1185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79772" y="1926715"/>
              <a:ext cx="228914" cy="487578"/>
            </a:xfrm>
            <a:custGeom>
              <a:avLst/>
              <a:gdLst/>
              <a:ahLst/>
              <a:cxnLst/>
              <a:rect l="0" t="0" r="0" b="0"/>
              <a:pathLst>
                <a:path w="228914" h="487578">
                  <a:moveTo>
                    <a:pt x="10528" y="0"/>
                  </a:moveTo>
                  <a:lnTo>
                    <a:pt x="10528" y="52050"/>
                  </a:lnTo>
                  <a:lnTo>
                    <a:pt x="10528" y="101989"/>
                  </a:lnTo>
                  <a:lnTo>
                    <a:pt x="10528" y="158901"/>
                  </a:lnTo>
                  <a:lnTo>
                    <a:pt x="11698" y="207493"/>
                  </a:lnTo>
                  <a:lnTo>
                    <a:pt x="16117" y="256385"/>
                  </a:lnTo>
                  <a:lnTo>
                    <a:pt x="19593" y="313182"/>
                  </a:lnTo>
                  <a:lnTo>
                    <a:pt x="20623" y="370825"/>
                  </a:lnTo>
                  <a:lnTo>
                    <a:pt x="20928" y="421179"/>
                  </a:lnTo>
                  <a:lnTo>
                    <a:pt x="21019" y="465735"/>
                  </a:lnTo>
                  <a:lnTo>
                    <a:pt x="18692" y="470757"/>
                  </a:lnTo>
                  <a:lnTo>
                    <a:pt x="14801" y="469426"/>
                  </a:lnTo>
                  <a:lnTo>
                    <a:pt x="9867" y="463859"/>
                  </a:lnTo>
                  <a:lnTo>
                    <a:pt x="4385" y="442076"/>
                  </a:lnTo>
                  <a:lnTo>
                    <a:pt x="866" y="386021"/>
                  </a:lnTo>
                  <a:lnTo>
                    <a:pt x="1341" y="329888"/>
                  </a:lnTo>
                  <a:lnTo>
                    <a:pt x="11486" y="276859"/>
                  </a:lnTo>
                  <a:lnTo>
                    <a:pt x="19143" y="255239"/>
                  </a:lnTo>
                  <a:lnTo>
                    <a:pt x="30345" y="237832"/>
                  </a:lnTo>
                  <a:lnTo>
                    <a:pt x="40117" y="232254"/>
                  </a:lnTo>
                  <a:lnTo>
                    <a:pt x="66573" y="226056"/>
                  </a:lnTo>
                  <a:lnTo>
                    <a:pt x="103173" y="228156"/>
                  </a:lnTo>
                  <a:lnTo>
                    <a:pt x="136244" y="241777"/>
                  </a:lnTo>
                  <a:lnTo>
                    <a:pt x="185332" y="281034"/>
                  </a:lnTo>
                  <a:lnTo>
                    <a:pt x="212777" y="324531"/>
                  </a:lnTo>
                  <a:lnTo>
                    <a:pt x="225522" y="358590"/>
                  </a:lnTo>
                  <a:lnTo>
                    <a:pt x="228913" y="384371"/>
                  </a:lnTo>
                  <a:lnTo>
                    <a:pt x="224182" y="408307"/>
                  </a:lnTo>
                  <a:lnTo>
                    <a:pt x="208364" y="438394"/>
                  </a:lnTo>
                  <a:lnTo>
                    <a:pt x="185739" y="462127"/>
                  </a:lnTo>
                  <a:lnTo>
                    <a:pt x="156809" y="480857"/>
                  </a:lnTo>
                  <a:lnTo>
                    <a:pt x="146653" y="485518"/>
                  </a:lnTo>
                  <a:lnTo>
                    <a:pt x="126011" y="487577"/>
                  </a:lnTo>
                  <a:lnTo>
                    <a:pt x="88419" y="479039"/>
                  </a:lnTo>
                  <a:lnTo>
                    <a:pt x="43356" y="458572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16684" y="1937243"/>
              <a:ext cx="1" cy="463255"/>
            </a:xfrm>
            <a:custGeom>
              <a:avLst/>
              <a:gdLst/>
              <a:ahLst/>
              <a:cxnLst/>
              <a:rect l="0" t="0" r="0" b="0"/>
              <a:pathLst>
                <a:path w="1" h="463255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58072"/>
                  </a:lnTo>
                  <a:lnTo>
                    <a:pt x="0" y="199326"/>
                  </a:lnTo>
                  <a:lnTo>
                    <a:pt x="0" y="244957"/>
                  </a:lnTo>
                  <a:lnTo>
                    <a:pt x="0" y="291364"/>
                  </a:lnTo>
                  <a:lnTo>
                    <a:pt x="0" y="354612"/>
                  </a:lnTo>
                  <a:lnTo>
                    <a:pt x="0" y="40402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14773" y="2108635"/>
              <a:ext cx="217600" cy="277326"/>
            </a:xfrm>
            <a:custGeom>
              <a:avLst/>
              <a:gdLst/>
              <a:ahLst/>
              <a:cxnLst/>
              <a:rect l="0" t="0" r="0" b="0"/>
              <a:pathLst>
                <a:path w="217600" h="277326">
                  <a:moveTo>
                    <a:pt x="28253" y="112878"/>
                  </a:moveTo>
                  <a:lnTo>
                    <a:pt x="77183" y="112878"/>
                  </a:lnTo>
                  <a:lnTo>
                    <a:pt x="125029" y="109758"/>
                  </a:lnTo>
                  <a:lnTo>
                    <a:pt x="182420" y="98223"/>
                  </a:lnTo>
                  <a:lnTo>
                    <a:pt x="211062" y="82539"/>
                  </a:lnTo>
                  <a:lnTo>
                    <a:pt x="215636" y="73935"/>
                  </a:lnTo>
                  <a:lnTo>
                    <a:pt x="217599" y="51896"/>
                  </a:lnTo>
                  <a:lnTo>
                    <a:pt x="214145" y="41807"/>
                  </a:lnTo>
                  <a:lnTo>
                    <a:pt x="200949" y="24359"/>
                  </a:lnTo>
                  <a:lnTo>
                    <a:pt x="173788" y="6971"/>
                  </a:lnTo>
                  <a:lnTo>
                    <a:pt x="132335" y="0"/>
                  </a:lnTo>
                  <a:lnTo>
                    <a:pt x="94187" y="3523"/>
                  </a:lnTo>
                  <a:lnTo>
                    <a:pt x="60657" y="17565"/>
                  </a:lnTo>
                  <a:lnTo>
                    <a:pt x="28495" y="42133"/>
                  </a:lnTo>
                  <a:lnTo>
                    <a:pt x="7917" y="71639"/>
                  </a:lnTo>
                  <a:lnTo>
                    <a:pt x="0" y="113787"/>
                  </a:lnTo>
                  <a:lnTo>
                    <a:pt x="5731" y="164790"/>
                  </a:lnTo>
                  <a:lnTo>
                    <a:pt x="15991" y="202608"/>
                  </a:lnTo>
                  <a:lnTo>
                    <a:pt x="27092" y="221388"/>
                  </a:lnTo>
                  <a:lnTo>
                    <a:pt x="81718" y="266963"/>
                  </a:lnTo>
                  <a:lnTo>
                    <a:pt x="105437" y="274947"/>
                  </a:lnTo>
                  <a:lnTo>
                    <a:pt x="130407" y="277325"/>
                  </a:lnTo>
                  <a:lnTo>
                    <a:pt x="186180" y="2708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06238" y="2140183"/>
              <a:ext cx="406542" cy="323486"/>
            </a:xfrm>
            <a:custGeom>
              <a:avLst/>
              <a:gdLst/>
              <a:ahLst/>
              <a:cxnLst/>
              <a:rect l="0" t="0" r="0" b="0"/>
              <a:pathLst>
                <a:path w="406542" h="323486">
                  <a:moveTo>
                    <a:pt x="0" y="102387"/>
                  </a:moveTo>
                  <a:lnTo>
                    <a:pt x="16789" y="164667"/>
                  </a:lnTo>
                  <a:lnTo>
                    <a:pt x="20214" y="221837"/>
                  </a:lnTo>
                  <a:lnTo>
                    <a:pt x="20890" y="283519"/>
                  </a:lnTo>
                  <a:lnTo>
                    <a:pt x="19776" y="289822"/>
                  </a:lnTo>
                  <a:lnTo>
                    <a:pt x="17863" y="290515"/>
                  </a:lnTo>
                  <a:lnTo>
                    <a:pt x="15419" y="287467"/>
                  </a:lnTo>
                  <a:lnTo>
                    <a:pt x="8053" y="230123"/>
                  </a:lnTo>
                  <a:lnTo>
                    <a:pt x="2386" y="176499"/>
                  </a:lnTo>
                  <a:lnTo>
                    <a:pt x="3827" y="123566"/>
                  </a:lnTo>
                  <a:lnTo>
                    <a:pt x="14782" y="73957"/>
                  </a:lnTo>
                  <a:lnTo>
                    <a:pt x="27627" y="47637"/>
                  </a:lnTo>
                  <a:lnTo>
                    <a:pt x="45034" y="32040"/>
                  </a:lnTo>
                  <a:lnTo>
                    <a:pt x="54589" y="28583"/>
                  </a:lnTo>
                  <a:lnTo>
                    <a:pt x="74565" y="27861"/>
                  </a:lnTo>
                  <a:lnTo>
                    <a:pt x="95141" y="37679"/>
                  </a:lnTo>
                  <a:lnTo>
                    <a:pt x="123336" y="62937"/>
                  </a:lnTo>
                  <a:lnTo>
                    <a:pt x="137874" y="83683"/>
                  </a:lnTo>
                  <a:lnTo>
                    <a:pt x="156739" y="135130"/>
                  </a:lnTo>
                  <a:lnTo>
                    <a:pt x="172979" y="188890"/>
                  </a:lnTo>
                  <a:lnTo>
                    <a:pt x="163693" y="161698"/>
                  </a:lnTo>
                  <a:lnTo>
                    <a:pt x="165225" y="121650"/>
                  </a:lnTo>
                  <a:lnTo>
                    <a:pt x="177393" y="72526"/>
                  </a:lnTo>
                  <a:lnTo>
                    <a:pt x="195801" y="40897"/>
                  </a:lnTo>
                  <a:lnTo>
                    <a:pt x="222961" y="17357"/>
                  </a:lnTo>
                  <a:lnTo>
                    <a:pt x="242983" y="6884"/>
                  </a:lnTo>
                  <a:lnTo>
                    <a:pt x="279575" y="0"/>
                  </a:lnTo>
                  <a:lnTo>
                    <a:pt x="303240" y="4629"/>
                  </a:lnTo>
                  <a:lnTo>
                    <a:pt x="324286" y="15655"/>
                  </a:lnTo>
                  <a:lnTo>
                    <a:pt x="349289" y="42763"/>
                  </a:lnTo>
                  <a:lnTo>
                    <a:pt x="380237" y="101236"/>
                  </a:lnTo>
                  <a:lnTo>
                    <a:pt x="396119" y="161084"/>
                  </a:lnTo>
                  <a:lnTo>
                    <a:pt x="405798" y="210765"/>
                  </a:lnTo>
                  <a:lnTo>
                    <a:pt x="406541" y="266948"/>
                  </a:lnTo>
                  <a:lnTo>
                    <a:pt x="400083" y="3234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747523" y="230024"/>
            <a:ext cx="1884602" cy="770184"/>
            <a:chOff x="747523" y="230024"/>
            <a:chExt cx="1884602" cy="770184"/>
          </a:xfrm>
        </p:grpSpPr>
        <p:sp>
          <p:nvSpPr>
            <p:cNvPr id="2" name="Freeform 1"/>
            <p:cNvSpPr/>
            <p:nvPr/>
          </p:nvSpPr>
          <p:spPr>
            <a:xfrm>
              <a:off x="747523" y="230024"/>
              <a:ext cx="347441" cy="770184"/>
            </a:xfrm>
            <a:custGeom>
              <a:avLst/>
              <a:gdLst/>
              <a:ahLst/>
              <a:cxnLst/>
              <a:rect l="0" t="0" r="0" b="0"/>
              <a:pathLst>
                <a:path w="347441" h="770184">
                  <a:moveTo>
                    <a:pt x="0" y="770183"/>
                  </a:moveTo>
                  <a:lnTo>
                    <a:pt x="0" y="711566"/>
                  </a:lnTo>
                  <a:lnTo>
                    <a:pt x="0" y="656222"/>
                  </a:lnTo>
                  <a:lnTo>
                    <a:pt x="1170" y="607215"/>
                  </a:lnTo>
                  <a:lnTo>
                    <a:pt x="7235" y="554480"/>
                  </a:lnTo>
                  <a:lnTo>
                    <a:pt x="10723" y="494921"/>
                  </a:lnTo>
                  <a:lnTo>
                    <a:pt x="17475" y="435160"/>
                  </a:lnTo>
                  <a:lnTo>
                    <a:pt x="19996" y="384438"/>
                  </a:lnTo>
                  <a:lnTo>
                    <a:pt x="20742" y="328335"/>
                  </a:lnTo>
                  <a:lnTo>
                    <a:pt x="24114" y="269390"/>
                  </a:lnTo>
                  <a:lnTo>
                    <a:pt x="30110" y="206837"/>
                  </a:lnTo>
                  <a:lnTo>
                    <a:pt x="31148" y="153010"/>
                  </a:lnTo>
                  <a:lnTo>
                    <a:pt x="38735" y="89655"/>
                  </a:lnTo>
                  <a:lnTo>
                    <a:pt x="41113" y="40430"/>
                  </a:lnTo>
                  <a:lnTo>
                    <a:pt x="41669" y="10281"/>
                  </a:lnTo>
                  <a:lnTo>
                    <a:pt x="44157" y="2708"/>
                  </a:lnTo>
                  <a:lnTo>
                    <a:pt x="48155" y="0"/>
                  </a:lnTo>
                  <a:lnTo>
                    <a:pt x="53160" y="534"/>
                  </a:lnTo>
                  <a:lnTo>
                    <a:pt x="64961" y="13606"/>
                  </a:lnTo>
                  <a:lnTo>
                    <a:pt x="98502" y="72203"/>
                  </a:lnTo>
                  <a:lnTo>
                    <a:pt x="126388" y="123043"/>
                  </a:lnTo>
                  <a:lnTo>
                    <a:pt x="148838" y="177539"/>
                  </a:lnTo>
                  <a:lnTo>
                    <a:pt x="171773" y="229334"/>
                  </a:lnTo>
                  <a:lnTo>
                    <a:pt x="192535" y="285359"/>
                  </a:lnTo>
                  <a:lnTo>
                    <a:pt x="218839" y="341566"/>
                  </a:lnTo>
                  <a:lnTo>
                    <a:pt x="246754" y="400701"/>
                  </a:lnTo>
                  <a:lnTo>
                    <a:pt x="275314" y="454198"/>
                  </a:lnTo>
                  <a:lnTo>
                    <a:pt x="298137" y="517487"/>
                  </a:lnTo>
                  <a:lnTo>
                    <a:pt x="318952" y="573259"/>
                  </a:lnTo>
                  <a:lnTo>
                    <a:pt x="338953" y="632498"/>
                  </a:lnTo>
                  <a:lnTo>
                    <a:pt x="347440" y="6754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10694" y="758485"/>
              <a:ext cx="178985" cy="10096"/>
            </a:xfrm>
            <a:custGeom>
              <a:avLst/>
              <a:gdLst/>
              <a:ahLst/>
              <a:cxnLst/>
              <a:rect l="0" t="0" r="0" b="0"/>
              <a:pathLst>
                <a:path w="178985" h="10096">
                  <a:moveTo>
                    <a:pt x="178984" y="10095"/>
                  </a:moveTo>
                  <a:lnTo>
                    <a:pt x="141506" y="1762"/>
                  </a:lnTo>
                  <a:lnTo>
                    <a:pt x="90083" y="0"/>
                  </a:lnTo>
                  <a:lnTo>
                    <a:pt x="27143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50586" y="539717"/>
              <a:ext cx="305508" cy="305797"/>
            </a:xfrm>
            <a:custGeom>
              <a:avLst/>
              <a:gdLst/>
              <a:ahLst/>
              <a:cxnLst/>
              <a:rect l="0" t="0" r="0" b="0"/>
              <a:pathLst>
                <a:path w="305508" h="305797">
                  <a:moveTo>
                    <a:pt x="186616" y="39350"/>
                  </a:moveTo>
                  <a:lnTo>
                    <a:pt x="181026" y="22582"/>
                  </a:lnTo>
                  <a:lnTo>
                    <a:pt x="168924" y="11231"/>
                  </a:lnTo>
                  <a:lnTo>
                    <a:pt x="160783" y="6566"/>
                  </a:lnTo>
                  <a:lnTo>
                    <a:pt x="121380" y="0"/>
                  </a:lnTo>
                  <a:lnTo>
                    <a:pt x="72474" y="6187"/>
                  </a:lnTo>
                  <a:lnTo>
                    <a:pt x="40882" y="16526"/>
                  </a:lnTo>
                  <a:lnTo>
                    <a:pt x="23969" y="27646"/>
                  </a:lnTo>
                  <a:lnTo>
                    <a:pt x="11773" y="43507"/>
                  </a:lnTo>
                  <a:lnTo>
                    <a:pt x="3623" y="63424"/>
                  </a:lnTo>
                  <a:lnTo>
                    <a:pt x="0" y="87874"/>
                  </a:lnTo>
                  <a:lnTo>
                    <a:pt x="3714" y="96266"/>
                  </a:lnTo>
                  <a:lnTo>
                    <a:pt x="10869" y="101860"/>
                  </a:lnTo>
                  <a:lnTo>
                    <a:pt x="31297" y="108076"/>
                  </a:lnTo>
                  <a:lnTo>
                    <a:pt x="85659" y="112067"/>
                  </a:lnTo>
                  <a:lnTo>
                    <a:pt x="135256" y="112758"/>
                  </a:lnTo>
                  <a:lnTo>
                    <a:pt x="193238" y="118581"/>
                  </a:lnTo>
                  <a:lnTo>
                    <a:pt x="249272" y="145825"/>
                  </a:lnTo>
                  <a:lnTo>
                    <a:pt x="286210" y="172946"/>
                  </a:lnTo>
                  <a:lnTo>
                    <a:pt x="303213" y="199427"/>
                  </a:lnTo>
                  <a:lnTo>
                    <a:pt x="305507" y="222409"/>
                  </a:lnTo>
                  <a:lnTo>
                    <a:pt x="301457" y="245882"/>
                  </a:lnTo>
                  <a:lnTo>
                    <a:pt x="291859" y="264113"/>
                  </a:lnTo>
                  <a:lnTo>
                    <a:pt x="267712" y="287530"/>
                  </a:lnTo>
                  <a:lnTo>
                    <a:pt x="238330" y="303698"/>
                  </a:lnTo>
                  <a:lnTo>
                    <a:pt x="214669" y="305796"/>
                  </a:lnTo>
                  <a:lnTo>
                    <a:pt x="155762" y="297612"/>
                  </a:lnTo>
                  <a:lnTo>
                    <a:pt x="105074" y="282508"/>
                  </a:lnTo>
                  <a:lnTo>
                    <a:pt x="50316" y="264162"/>
                  </a:lnTo>
                  <a:lnTo>
                    <a:pt x="39217" y="2604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95726" y="555665"/>
              <a:ext cx="241560" cy="276087"/>
            </a:xfrm>
            <a:custGeom>
              <a:avLst/>
              <a:gdLst/>
              <a:ahLst/>
              <a:cxnLst/>
              <a:rect l="0" t="0" r="0" b="0"/>
              <a:pathLst>
                <a:path w="241560" h="276087">
                  <a:moveTo>
                    <a:pt x="20460" y="44459"/>
                  </a:moveTo>
                  <a:lnTo>
                    <a:pt x="13224" y="72015"/>
                  </a:lnTo>
                  <a:lnTo>
                    <a:pt x="13702" y="131357"/>
                  </a:lnTo>
                  <a:lnTo>
                    <a:pt x="19125" y="193815"/>
                  </a:lnTo>
                  <a:lnTo>
                    <a:pt x="28617" y="257020"/>
                  </a:lnTo>
                  <a:lnTo>
                    <a:pt x="28765" y="275801"/>
                  </a:lnTo>
                  <a:lnTo>
                    <a:pt x="27166" y="275896"/>
                  </a:lnTo>
                  <a:lnTo>
                    <a:pt x="16196" y="250832"/>
                  </a:lnTo>
                  <a:lnTo>
                    <a:pt x="2423" y="198714"/>
                  </a:lnTo>
                  <a:lnTo>
                    <a:pt x="0" y="139920"/>
                  </a:lnTo>
                  <a:lnTo>
                    <a:pt x="691" y="81556"/>
                  </a:lnTo>
                  <a:lnTo>
                    <a:pt x="9013" y="46092"/>
                  </a:lnTo>
                  <a:lnTo>
                    <a:pt x="19662" y="24128"/>
                  </a:lnTo>
                  <a:lnTo>
                    <a:pt x="38433" y="8907"/>
                  </a:lnTo>
                  <a:lnTo>
                    <a:pt x="49989" y="3210"/>
                  </a:lnTo>
                  <a:lnTo>
                    <a:pt x="78428" y="0"/>
                  </a:lnTo>
                  <a:lnTo>
                    <a:pt x="107055" y="3642"/>
                  </a:lnTo>
                  <a:lnTo>
                    <a:pt x="127577" y="13060"/>
                  </a:lnTo>
                  <a:lnTo>
                    <a:pt x="157873" y="37105"/>
                  </a:lnTo>
                  <a:lnTo>
                    <a:pt x="183488" y="72046"/>
                  </a:lnTo>
                  <a:lnTo>
                    <a:pt x="205868" y="125774"/>
                  </a:lnTo>
                  <a:lnTo>
                    <a:pt x="228486" y="181447"/>
                  </a:lnTo>
                  <a:lnTo>
                    <a:pt x="238976" y="237505"/>
                  </a:lnTo>
                  <a:lnTo>
                    <a:pt x="241559" y="2760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71196" y="557125"/>
              <a:ext cx="250359" cy="264098"/>
            </a:xfrm>
            <a:custGeom>
              <a:avLst/>
              <a:gdLst/>
              <a:ahLst/>
              <a:cxnLst/>
              <a:rect l="0" t="0" r="0" b="0"/>
              <a:pathLst>
                <a:path w="250359" h="264098">
                  <a:moveTo>
                    <a:pt x="176658" y="169341"/>
                  </a:moveTo>
                  <a:lnTo>
                    <a:pt x="184992" y="131863"/>
                  </a:lnTo>
                  <a:lnTo>
                    <a:pt x="183417" y="97015"/>
                  </a:lnTo>
                  <a:lnTo>
                    <a:pt x="172404" y="53799"/>
                  </a:lnTo>
                  <a:lnTo>
                    <a:pt x="156811" y="27611"/>
                  </a:lnTo>
                  <a:lnTo>
                    <a:pt x="131783" y="5034"/>
                  </a:lnTo>
                  <a:lnTo>
                    <a:pt x="109141" y="0"/>
                  </a:lnTo>
                  <a:lnTo>
                    <a:pt x="62066" y="6299"/>
                  </a:lnTo>
                  <a:lnTo>
                    <a:pt x="43450" y="18499"/>
                  </a:lnTo>
                  <a:lnTo>
                    <a:pt x="28548" y="35620"/>
                  </a:lnTo>
                  <a:lnTo>
                    <a:pt x="9448" y="78326"/>
                  </a:lnTo>
                  <a:lnTo>
                    <a:pt x="0" y="131475"/>
                  </a:lnTo>
                  <a:lnTo>
                    <a:pt x="6539" y="185864"/>
                  </a:lnTo>
                  <a:lnTo>
                    <a:pt x="16938" y="219470"/>
                  </a:lnTo>
                  <a:lnTo>
                    <a:pt x="28073" y="236854"/>
                  </a:lnTo>
                  <a:lnTo>
                    <a:pt x="36657" y="242426"/>
                  </a:lnTo>
                  <a:lnTo>
                    <a:pt x="58674" y="248616"/>
                  </a:lnTo>
                  <a:lnTo>
                    <a:pt x="80937" y="245129"/>
                  </a:lnTo>
                  <a:lnTo>
                    <a:pt x="91787" y="240923"/>
                  </a:lnTo>
                  <a:lnTo>
                    <a:pt x="106963" y="226892"/>
                  </a:lnTo>
                  <a:lnTo>
                    <a:pt x="131826" y="183698"/>
                  </a:lnTo>
                  <a:lnTo>
                    <a:pt x="143626" y="138295"/>
                  </a:lnTo>
                  <a:lnTo>
                    <a:pt x="146448" y="138115"/>
                  </a:lnTo>
                  <a:lnTo>
                    <a:pt x="149499" y="141505"/>
                  </a:lnTo>
                  <a:lnTo>
                    <a:pt x="169720" y="200716"/>
                  </a:lnTo>
                  <a:lnTo>
                    <a:pt x="185781" y="232450"/>
                  </a:lnTo>
                  <a:lnTo>
                    <a:pt x="201770" y="247302"/>
                  </a:lnTo>
                  <a:lnTo>
                    <a:pt x="219405" y="256633"/>
                  </a:lnTo>
                  <a:lnTo>
                    <a:pt x="250358" y="2640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85159" y="642238"/>
              <a:ext cx="10095" cy="200042"/>
            </a:xfrm>
            <a:custGeom>
              <a:avLst/>
              <a:gdLst/>
              <a:ahLst/>
              <a:cxnLst/>
              <a:rect l="0" t="0" r="0" b="0"/>
              <a:pathLst>
                <a:path w="10095" h="200042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822" y="142949"/>
                  </a:lnTo>
                  <a:lnTo>
                    <a:pt x="10094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95253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11717" y="315854"/>
              <a:ext cx="20408" cy="515898"/>
            </a:xfrm>
            <a:custGeom>
              <a:avLst/>
              <a:gdLst/>
              <a:ahLst/>
              <a:cxnLst/>
              <a:rect l="0" t="0" r="0" b="0"/>
              <a:pathLst>
                <a:path w="20408" h="515898">
                  <a:moveTo>
                    <a:pt x="9878" y="0"/>
                  </a:moveTo>
                  <a:lnTo>
                    <a:pt x="1545" y="37478"/>
                  </a:lnTo>
                  <a:lnTo>
                    <a:pt x="0" y="84804"/>
                  </a:lnTo>
                  <a:lnTo>
                    <a:pt x="809" y="127768"/>
                  </a:lnTo>
                  <a:lnTo>
                    <a:pt x="5068" y="174159"/>
                  </a:lnTo>
                  <a:lnTo>
                    <a:pt x="7740" y="222074"/>
                  </a:lnTo>
                  <a:lnTo>
                    <a:pt x="12365" y="282609"/>
                  </a:lnTo>
                  <a:lnTo>
                    <a:pt x="18818" y="340094"/>
                  </a:lnTo>
                  <a:lnTo>
                    <a:pt x="19936" y="393617"/>
                  </a:lnTo>
                  <a:lnTo>
                    <a:pt x="20267" y="448340"/>
                  </a:lnTo>
                  <a:lnTo>
                    <a:pt x="20345" y="477683"/>
                  </a:lnTo>
                  <a:lnTo>
                    <a:pt x="20407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149194" y="242155"/>
            <a:ext cx="3959714" cy="536954"/>
            <a:chOff x="3149194" y="242155"/>
            <a:chExt cx="3959714" cy="536954"/>
          </a:xfrm>
        </p:grpSpPr>
        <p:sp>
          <p:nvSpPr>
            <p:cNvPr id="11" name="Freeform 10"/>
            <p:cNvSpPr/>
            <p:nvPr/>
          </p:nvSpPr>
          <p:spPr>
            <a:xfrm>
              <a:off x="3149194" y="540799"/>
              <a:ext cx="167283" cy="238310"/>
            </a:xfrm>
            <a:custGeom>
              <a:avLst/>
              <a:gdLst/>
              <a:ahLst/>
              <a:cxnLst/>
              <a:rect l="0" t="0" r="0" b="0"/>
              <a:pathLst>
                <a:path w="167283" h="238310">
                  <a:moveTo>
                    <a:pt x="9355" y="80382"/>
                  </a:moveTo>
                  <a:lnTo>
                    <a:pt x="3766" y="97149"/>
                  </a:lnTo>
                  <a:lnTo>
                    <a:pt x="7810" y="158947"/>
                  </a:lnTo>
                  <a:lnTo>
                    <a:pt x="15217" y="218630"/>
                  </a:lnTo>
                  <a:lnTo>
                    <a:pt x="14433" y="218171"/>
                  </a:lnTo>
                  <a:lnTo>
                    <a:pt x="4769" y="181039"/>
                  </a:lnTo>
                  <a:lnTo>
                    <a:pt x="0" y="125784"/>
                  </a:lnTo>
                  <a:lnTo>
                    <a:pt x="2178" y="72929"/>
                  </a:lnTo>
                  <a:lnTo>
                    <a:pt x="13467" y="39179"/>
                  </a:lnTo>
                  <a:lnTo>
                    <a:pt x="38243" y="1923"/>
                  </a:lnTo>
                  <a:lnTo>
                    <a:pt x="46161" y="0"/>
                  </a:lnTo>
                  <a:lnTo>
                    <a:pt x="54949" y="2227"/>
                  </a:lnTo>
                  <a:lnTo>
                    <a:pt x="72903" y="14061"/>
                  </a:lnTo>
                  <a:lnTo>
                    <a:pt x="96164" y="41624"/>
                  </a:lnTo>
                  <a:lnTo>
                    <a:pt x="124985" y="92267"/>
                  </a:lnTo>
                  <a:lnTo>
                    <a:pt x="151833" y="152873"/>
                  </a:lnTo>
                  <a:lnTo>
                    <a:pt x="163884" y="199076"/>
                  </a:lnTo>
                  <a:lnTo>
                    <a:pt x="167282" y="2383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37533" y="555580"/>
              <a:ext cx="136872" cy="223529"/>
            </a:xfrm>
            <a:custGeom>
              <a:avLst/>
              <a:gdLst/>
              <a:ahLst/>
              <a:cxnLst/>
              <a:rect l="0" t="0" r="0" b="0"/>
              <a:pathLst>
                <a:path w="136872" h="223529">
                  <a:moveTo>
                    <a:pt x="0" y="118243"/>
                  </a:moveTo>
                  <a:lnTo>
                    <a:pt x="37087" y="83497"/>
                  </a:lnTo>
                  <a:lnTo>
                    <a:pt x="94070" y="57751"/>
                  </a:lnTo>
                  <a:lnTo>
                    <a:pt x="110439" y="46124"/>
                  </a:lnTo>
                  <a:lnTo>
                    <a:pt x="122394" y="30038"/>
                  </a:lnTo>
                  <a:lnTo>
                    <a:pt x="127219" y="20836"/>
                  </a:lnTo>
                  <a:lnTo>
                    <a:pt x="126927" y="13530"/>
                  </a:lnTo>
                  <a:lnTo>
                    <a:pt x="123223" y="7491"/>
                  </a:lnTo>
                  <a:lnTo>
                    <a:pt x="117244" y="2294"/>
                  </a:lnTo>
                  <a:lnTo>
                    <a:pt x="109748" y="0"/>
                  </a:lnTo>
                  <a:lnTo>
                    <a:pt x="92061" y="570"/>
                  </a:lnTo>
                  <a:lnTo>
                    <a:pt x="72502" y="10962"/>
                  </a:lnTo>
                  <a:lnTo>
                    <a:pt x="54450" y="27279"/>
                  </a:lnTo>
                  <a:lnTo>
                    <a:pt x="42527" y="46229"/>
                  </a:lnTo>
                  <a:lnTo>
                    <a:pt x="34828" y="82218"/>
                  </a:lnTo>
                  <a:lnTo>
                    <a:pt x="32546" y="122517"/>
                  </a:lnTo>
                  <a:lnTo>
                    <a:pt x="38252" y="147049"/>
                  </a:lnTo>
                  <a:lnTo>
                    <a:pt x="54618" y="177471"/>
                  </a:lnTo>
                  <a:lnTo>
                    <a:pt x="69898" y="193700"/>
                  </a:lnTo>
                  <a:lnTo>
                    <a:pt x="102469" y="213650"/>
                  </a:lnTo>
                  <a:lnTo>
                    <a:pt x="136871" y="223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51180" y="575409"/>
              <a:ext cx="118539" cy="175385"/>
            </a:xfrm>
            <a:custGeom>
              <a:avLst/>
              <a:gdLst/>
              <a:ahLst/>
              <a:cxnLst/>
              <a:rect l="0" t="0" r="0" b="0"/>
              <a:pathLst>
                <a:path w="118539" h="175385">
                  <a:moveTo>
                    <a:pt x="7452" y="87886"/>
                  </a:moveTo>
                  <a:lnTo>
                    <a:pt x="24219" y="93475"/>
                  </a:lnTo>
                  <a:lnTo>
                    <a:pt x="41810" y="93100"/>
                  </a:lnTo>
                  <a:lnTo>
                    <a:pt x="81699" y="83327"/>
                  </a:lnTo>
                  <a:lnTo>
                    <a:pt x="107310" y="67948"/>
                  </a:lnTo>
                  <a:lnTo>
                    <a:pt x="112628" y="59386"/>
                  </a:lnTo>
                  <a:lnTo>
                    <a:pt x="118538" y="37395"/>
                  </a:lnTo>
                  <a:lnTo>
                    <a:pt x="116604" y="28489"/>
                  </a:lnTo>
                  <a:lnTo>
                    <a:pt x="111806" y="21382"/>
                  </a:lnTo>
                  <a:lnTo>
                    <a:pt x="97115" y="10365"/>
                  </a:lnTo>
                  <a:lnTo>
                    <a:pt x="78887" y="1570"/>
                  </a:lnTo>
                  <a:lnTo>
                    <a:pt x="59088" y="0"/>
                  </a:lnTo>
                  <a:lnTo>
                    <a:pt x="39760" y="4372"/>
                  </a:lnTo>
                  <a:lnTo>
                    <a:pt x="23371" y="14114"/>
                  </a:lnTo>
                  <a:lnTo>
                    <a:pt x="11407" y="29362"/>
                  </a:lnTo>
                  <a:lnTo>
                    <a:pt x="3360" y="49007"/>
                  </a:lnTo>
                  <a:lnTo>
                    <a:pt x="0" y="85205"/>
                  </a:lnTo>
                  <a:lnTo>
                    <a:pt x="3360" y="107751"/>
                  </a:lnTo>
                  <a:lnTo>
                    <a:pt x="11872" y="126351"/>
                  </a:lnTo>
                  <a:lnTo>
                    <a:pt x="36401" y="157355"/>
                  </a:lnTo>
                  <a:lnTo>
                    <a:pt x="68022" y="173330"/>
                  </a:lnTo>
                  <a:lnTo>
                    <a:pt x="84285" y="175384"/>
                  </a:lnTo>
                  <a:lnTo>
                    <a:pt x="102208" y="17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29937" y="373843"/>
              <a:ext cx="186665" cy="369831"/>
            </a:xfrm>
            <a:custGeom>
              <a:avLst/>
              <a:gdLst/>
              <a:ahLst/>
              <a:cxnLst/>
              <a:rect l="0" t="0" r="0" b="0"/>
              <a:pathLst>
                <a:path w="186665" h="369831">
                  <a:moveTo>
                    <a:pt x="102436" y="289452"/>
                  </a:moveTo>
                  <a:lnTo>
                    <a:pt x="108025" y="272684"/>
                  </a:lnTo>
                  <a:lnTo>
                    <a:pt x="104530" y="255093"/>
                  </a:lnTo>
                  <a:lnTo>
                    <a:pt x="100322" y="245489"/>
                  </a:lnTo>
                  <a:lnTo>
                    <a:pt x="86288" y="231698"/>
                  </a:lnTo>
                  <a:lnTo>
                    <a:pt x="77633" y="226383"/>
                  </a:lnTo>
                  <a:lnTo>
                    <a:pt x="58657" y="223597"/>
                  </a:lnTo>
                  <a:lnTo>
                    <a:pt x="48683" y="224491"/>
                  </a:lnTo>
                  <a:lnTo>
                    <a:pt x="31362" y="231725"/>
                  </a:lnTo>
                  <a:lnTo>
                    <a:pt x="23468" y="236929"/>
                  </a:lnTo>
                  <a:lnTo>
                    <a:pt x="11577" y="252070"/>
                  </a:lnTo>
                  <a:lnTo>
                    <a:pt x="3562" y="271668"/>
                  </a:lnTo>
                  <a:lnTo>
                    <a:pt x="0" y="295976"/>
                  </a:lnTo>
                  <a:lnTo>
                    <a:pt x="9173" y="335969"/>
                  </a:lnTo>
                  <a:lnTo>
                    <a:pt x="23551" y="354190"/>
                  </a:lnTo>
                  <a:lnTo>
                    <a:pt x="32298" y="360686"/>
                  </a:lnTo>
                  <a:lnTo>
                    <a:pt x="54496" y="367905"/>
                  </a:lnTo>
                  <a:lnTo>
                    <a:pt x="66966" y="369830"/>
                  </a:lnTo>
                  <a:lnTo>
                    <a:pt x="77620" y="367604"/>
                  </a:lnTo>
                  <a:lnTo>
                    <a:pt x="95696" y="355772"/>
                  </a:lnTo>
                  <a:lnTo>
                    <a:pt x="119026" y="329379"/>
                  </a:lnTo>
                  <a:lnTo>
                    <a:pt x="139465" y="287850"/>
                  </a:lnTo>
                  <a:lnTo>
                    <a:pt x="151647" y="229561"/>
                  </a:lnTo>
                  <a:lnTo>
                    <a:pt x="154061" y="174610"/>
                  </a:lnTo>
                  <a:lnTo>
                    <a:pt x="151657" y="124403"/>
                  </a:lnTo>
                  <a:lnTo>
                    <a:pt x="145953" y="65517"/>
                  </a:lnTo>
                  <a:lnTo>
                    <a:pt x="139376" y="28519"/>
                  </a:lnTo>
                  <a:lnTo>
                    <a:pt x="124430" y="918"/>
                  </a:lnTo>
                  <a:lnTo>
                    <a:pt x="120608" y="0"/>
                  </a:lnTo>
                  <a:lnTo>
                    <a:pt x="118060" y="4067"/>
                  </a:lnTo>
                  <a:lnTo>
                    <a:pt x="113636" y="56942"/>
                  </a:lnTo>
                  <a:lnTo>
                    <a:pt x="116217" y="110986"/>
                  </a:lnTo>
                  <a:lnTo>
                    <a:pt x="127644" y="166722"/>
                  </a:lnTo>
                  <a:lnTo>
                    <a:pt x="141167" y="228857"/>
                  </a:lnTo>
                  <a:lnTo>
                    <a:pt x="158223" y="280472"/>
                  </a:lnTo>
                  <a:lnTo>
                    <a:pt x="186664" y="3420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59571" y="536953"/>
              <a:ext cx="164678" cy="157928"/>
            </a:xfrm>
            <a:custGeom>
              <a:avLst/>
              <a:gdLst/>
              <a:ahLst/>
              <a:cxnLst/>
              <a:rect l="0" t="0" r="0" b="0"/>
              <a:pathLst>
                <a:path w="164678" h="157928">
                  <a:moveTo>
                    <a:pt x="114957" y="0"/>
                  </a:moveTo>
                  <a:lnTo>
                    <a:pt x="72265" y="3119"/>
                  </a:lnTo>
                  <a:lnTo>
                    <a:pt x="52699" y="9575"/>
                  </a:lnTo>
                  <a:lnTo>
                    <a:pt x="8175" y="33814"/>
                  </a:lnTo>
                  <a:lnTo>
                    <a:pt x="2825" y="40090"/>
                  </a:lnTo>
                  <a:lnTo>
                    <a:pt x="428" y="47784"/>
                  </a:lnTo>
                  <a:lnTo>
                    <a:pt x="0" y="56422"/>
                  </a:lnTo>
                  <a:lnTo>
                    <a:pt x="4394" y="63351"/>
                  </a:lnTo>
                  <a:lnTo>
                    <a:pt x="21754" y="74169"/>
                  </a:lnTo>
                  <a:lnTo>
                    <a:pt x="71027" y="82241"/>
                  </a:lnTo>
                  <a:lnTo>
                    <a:pt x="110780" y="85979"/>
                  </a:lnTo>
                  <a:lnTo>
                    <a:pt x="144135" y="100864"/>
                  </a:lnTo>
                  <a:lnTo>
                    <a:pt x="161460" y="113459"/>
                  </a:lnTo>
                  <a:lnTo>
                    <a:pt x="164677" y="120093"/>
                  </a:lnTo>
                  <a:lnTo>
                    <a:pt x="164481" y="126855"/>
                  </a:lnTo>
                  <a:lnTo>
                    <a:pt x="162011" y="133703"/>
                  </a:lnTo>
                  <a:lnTo>
                    <a:pt x="149908" y="144431"/>
                  </a:lnTo>
                  <a:lnTo>
                    <a:pt x="141767" y="148930"/>
                  </a:lnTo>
                  <a:lnTo>
                    <a:pt x="89014" y="156150"/>
                  </a:lnTo>
                  <a:lnTo>
                    <a:pt x="41258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10659" y="284269"/>
              <a:ext cx="27124" cy="431669"/>
            </a:xfrm>
            <a:custGeom>
              <a:avLst/>
              <a:gdLst/>
              <a:ahLst/>
              <a:cxnLst/>
              <a:rect l="0" t="0" r="0" b="0"/>
              <a:pathLst>
                <a:path w="27124" h="431669">
                  <a:moveTo>
                    <a:pt x="6066" y="0"/>
                  </a:moveTo>
                  <a:lnTo>
                    <a:pt x="0" y="42027"/>
                  </a:lnTo>
                  <a:lnTo>
                    <a:pt x="4521" y="103535"/>
                  </a:lnTo>
                  <a:lnTo>
                    <a:pt x="11350" y="155502"/>
                  </a:lnTo>
                  <a:lnTo>
                    <a:pt x="15558" y="210307"/>
                  </a:lnTo>
                  <a:lnTo>
                    <a:pt x="17457" y="265084"/>
                  </a:lnTo>
                  <a:lnTo>
                    <a:pt x="23739" y="318879"/>
                  </a:lnTo>
                  <a:lnTo>
                    <a:pt x="26121" y="370693"/>
                  </a:lnTo>
                  <a:lnTo>
                    <a:pt x="27123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58798" y="442196"/>
              <a:ext cx="273741" cy="50981"/>
            </a:xfrm>
            <a:custGeom>
              <a:avLst/>
              <a:gdLst/>
              <a:ahLst/>
              <a:cxnLst/>
              <a:rect l="0" t="0" r="0" b="0"/>
              <a:pathLst>
                <a:path w="273741" h="50981">
                  <a:moveTo>
                    <a:pt x="273740" y="0"/>
                  </a:moveTo>
                  <a:lnTo>
                    <a:pt x="217526" y="19129"/>
                  </a:lnTo>
                  <a:lnTo>
                    <a:pt x="158955" y="40000"/>
                  </a:lnTo>
                  <a:lnTo>
                    <a:pt x="101978" y="50146"/>
                  </a:lnTo>
                  <a:lnTo>
                    <a:pt x="46833" y="509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24969" y="526424"/>
              <a:ext cx="162156" cy="172245"/>
            </a:xfrm>
            <a:custGeom>
              <a:avLst/>
              <a:gdLst/>
              <a:ahLst/>
              <a:cxnLst/>
              <a:rect l="0" t="0" r="0" b="0"/>
              <a:pathLst>
                <a:path w="162156" h="172245">
                  <a:moveTo>
                    <a:pt x="102326" y="31586"/>
                  </a:moveTo>
                  <a:lnTo>
                    <a:pt x="85558" y="25997"/>
                  </a:lnTo>
                  <a:lnTo>
                    <a:pt x="52774" y="28110"/>
                  </a:lnTo>
                  <a:lnTo>
                    <a:pt x="33120" y="36280"/>
                  </a:lnTo>
                  <a:lnTo>
                    <a:pt x="24603" y="41734"/>
                  </a:lnTo>
                  <a:lnTo>
                    <a:pt x="12020" y="57153"/>
                  </a:lnTo>
                  <a:lnTo>
                    <a:pt x="3698" y="76874"/>
                  </a:lnTo>
                  <a:lnTo>
                    <a:pt x="0" y="101237"/>
                  </a:lnTo>
                  <a:lnTo>
                    <a:pt x="4595" y="124543"/>
                  </a:lnTo>
                  <a:lnTo>
                    <a:pt x="9096" y="135671"/>
                  </a:lnTo>
                  <a:lnTo>
                    <a:pt x="23456" y="151156"/>
                  </a:lnTo>
                  <a:lnTo>
                    <a:pt x="54391" y="166450"/>
                  </a:lnTo>
                  <a:lnTo>
                    <a:pt x="78682" y="172244"/>
                  </a:lnTo>
                  <a:lnTo>
                    <a:pt x="101176" y="170920"/>
                  </a:lnTo>
                  <a:lnTo>
                    <a:pt x="133571" y="158008"/>
                  </a:lnTo>
                  <a:lnTo>
                    <a:pt x="148578" y="142756"/>
                  </a:lnTo>
                  <a:lnTo>
                    <a:pt x="154217" y="133775"/>
                  </a:lnTo>
                  <a:lnTo>
                    <a:pt x="162155" y="93190"/>
                  </a:lnTo>
                  <a:lnTo>
                    <a:pt x="153328" y="49709"/>
                  </a:lnTo>
                  <a:lnTo>
                    <a:pt x="139032" y="30672"/>
                  </a:lnTo>
                  <a:lnTo>
                    <a:pt x="10232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71690" y="486641"/>
              <a:ext cx="182031" cy="172143"/>
            </a:xfrm>
            <a:custGeom>
              <a:avLst/>
              <a:gdLst/>
              <a:ahLst/>
              <a:cxnLst/>
              <a:rect l="0" t="0" r="0" b="0"/>
              <a:pathLst>
                <a:path w="182031" h="172143">
                  <a:moveTo>
                    <a:pt x="150444" y="29255"/>
                  </a:moveTo>
                  <a:lnTo>
                    <a:pt x="132464" y="13614"/>
                  </a:lnTo>
                  <a:lnTo>
                    <a:pt x="115547" y="5536"/>
                  </a:lnTo>
                  <a:lnTo>
                    <a:pt x="80703" y="0"/>
                  </a:lnTo>
                  <a:lnTo>
                    <a:pt x="57447" y="4944"/>
                  </a:lnTo>
                  <a:lnTo>
                    <a:pt x="27743" y="20882"/>
                  </a:lnTo>
                  <a:lnTo>
                    <a:pt x="12852" y="34892"/>
                  </a:lnTo>
                  <a:lnTo>
                    <a:pt x="2335" y="52817"/>
                  </a:lnTo>
                  <a:lnTo>
                    <a:pt x="0" y="78722"/>
                  </a:lnTo>
                  <a:lnTo>
                    <a:pt x="4032" y="107392"/>
                  </a:lnTo>
                  <a:lnTo>
                    <a:pt x="19455" y="142094"/>
                  </a:lnTo>
                  <a:lnTo>
                    <a:pt x="32176" y="159734"/>
                  </a:lnTo>
                  <a:lnTo>
                    <a:pt x="51867" y="169134"/>
                  </a:lnTo>
                  <a:lnTo>
                    <a:pt x="76217" y="172142"/>
                  </a:lnTo>
                  <a:lnTo>
                    <a:pt x="138229" y="161560"/>
                  </a:lnTo>
                  <a:lnTo>
                    <a:pt x="182030" y="145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06940" y="242155"/>
              <a:ext cx="20480" cy="442198"/>
            </a:xfrm>
            <a:custGeom>
              <a:avLst/>
              <a:gdLst/>
              <a:ahLst/>
              <a:cxnLst/>
              <a:rect l="0" t="0" r="0" b="0"/>
              <a:pathLst>
                <a:path w="20480" h="442198">
                  <a:moveTo>
                    <a:pt x="20479" y="0"/>
                  </a:moveTo>
                  <a:lnTo>
                    <a:pt x="9301" y="16768"/>
                  </a:lnTo>
                  <a:lnTo>
                    <a:pt x="2349" y="55141"/>
                  </a:lnTo>
                  <a:lnTo>
                    <a:pt x="0" y="114444"/>
                  </a:lnTo>
                  <a:lnTo>
                    <a:pt x="763" y="167660"/>
                  </a:lnTo>
                  <a:lnTo>
                    <a:pt x="7789" y="221981"/>
                  </a:lnTo>
                  <a:lnTo>
                    <a:pt x="16902" y="285339"/>
                  </a:lnTo>
                  <a:lnTo>
                    <a:pt x="19419" y="332289"/>
                  </a:lnTo>
                  <a:lnTo>
                    <a:pt x="20165" y="382076"/>
                  </a:lnTo>
                  <a:lnTo>
                    <a:pt x="20479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90590" y="505367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10529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86" y="14784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64290" y="536580"/>
              <a:ext cx="231628" cy="179358"/>
            </a:xfrm>
            <a:custGeom>
              <a:avLst/>
              <a:gdLst/>
              <a:ahLst/>
              <a:cxnLst/>
              <a:rect l="0" t="0" r="0" b="0"/>
              <a:pathLst>
                <a:path w="231628" h="179358">
                  <a:moveTo>
                    <a:pt x="0" y="21430"/>
                  </a:moveTo>
                  <a:lnTo>
                    <a:pt x="9065" y="80047"/>
                  </a:lnTo>
                  <a:lnTo>
                    <a:pt x="10239" y="123692"/>
                  </a:lnTo>
                  <a:lnTo>
                    <a:pt x="11673" y="65955"/>
                  </a:lnTo>
                  <a:lnTo>
                    <a:pt x="20096" y="33843"/>
                  </a:lnTo>
                  <a:lnTo>
                    <a:pt x="30768" y="16808"/>
                  </a:lnTo>
                  <a:lnTo>
                    <a:pt x="38060" y="13669"/>
                  </a:lnTo>
                  <a:lnTo>
                    <a:pt x="46430" y="13917"/>
                  </a:lnTo>
                  <a:lnTo>
                    <a:pt x="55520" y="16421"/>
                  </a:lnTo>
                  <a:lnTo>
                    <a:pt x="62750" y="21600"/>
                  </a:lnTo>
                  <a:lnTo>
                    <a:pt x="97829" y="75012"/>
                  </a:lnTo>
                  <a:lnTo>
                    <a:pt x="107041" y="95547"/>
                  </a:lnTo>
                  <a:lnTo>
                    <a:pt x="111135" y="98917"/>
                  </a:lnTo>
                  <a:lnTo>
                    <a:pt x="115034" y="97655"/>
                  </a:lnTo>
                  <a:lnTo>
                    <a:pt x="118803" y="93303"/>
                  </a:lnTo>
                  <a:lnTo>
                    <a:pt x="136802" y="34722"/>
                  </a:lnTo>
                  <a:lnTo>
                    <a:pt x="140334" y="23272"/>
                  </a:lnTo>
                  <a:lnTo>
                    <a:pt x="153618" y="7431"/>
                  </a:lnTo>
                  <a:lnTo>
                    <a:pt x="162073" y="1569"/>
                  </a:lnTo>
                  <a:lnTo>
                    <a:pt x="170050" y="0"/>
                  </a:lnTo>
                  <a:lnTo>
                    <a:pt x="177707" y="1294"/>
                  </a:lnTo>
                  <a:lnTo>
                    <a:pt x="185152" y="4497"/>
                  </a:lnTo>
                  <a:lnTo>
                    <a:pt x="196543" y="20533"/>
                  </a:lnTo>
                  <a:lnTo>
                    <a:pt x="215959" y="82360"/>
                  </a:lnTo>
                  <a:lnTo>
                    <a:pt x="223203" y="137494"/>
                  </a:lnTo>
                  <a:lnTo>
                    <a:pt x="231627" y="1793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48559" y="263212"/>
              <a:ext cx="186438" cy="392593"/>
            </a:xfrm>
            <a:custGeom>
              <a:avLst/>
              <a:gdLst/>
              <a:ahLst/>
              <a:cxnLst/>
              <a:rect l="0" t="0" r="0" b="0"/>
              <a:pathLst>
                <a:path w="186438" h="392593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3120" y="228901"/>
                  </a:lnTo>
                  <a:lnTo>
                    <a:pt x="8334" y="280342"/>
                  </a:lnTo>
                  <a:lnTo>
                    <a:pt x="4506" y="339646"/>
                  </a:lnTo>
                  <a:lnTo>
                    <a:pt x="3004" y="344584"/>
                  </a:lnTo>
                  <a:lnTo>
                    <a:pt x="2003" y="343196"/>
                  </a:lnTo>
                  <a:lnTo>
                    <a:pt x="1434" y="294976"/>
                  </a:lnTo>
                  <a:lnTo>
                    <a:pt x="9654" y="256376"/>
                  </a:lnTo>
                  <a:lnTo>
                    <a:pt x="20278" y="233268"/>
                  </a:lnTo>
                  <a:lnTo>
                    <a:pt x="35919" y="217538"/>
                  </a:lnTo>
                  <a:lnTo>
                    <a:pt x="45003" y="211706"/>
                  </a:lnTo>
                  <a:lnTo>
                    <a:pt x="70695" y="208345"/>
                  </a:lnTo>
                  <a:lnTo>
                    <a:pt x="100440" y="211921"/>
                  </a:lnTo>
                  <a:lnTo>
                    <a:pt x="129258" y="221309"/>
                  </a:lnTo>
                  <a:lnTo>
                    <a:pt x="151425" y="236400"/>
                  </a:lnTo>
                  <a:lnTo>
                    <a:pt x="167906" y="254805"/>
                  </a:lnTo>
                  <a:lnTo>
                    <a:pt x="179130" y="274684"/>
                  </a:lnTo>
                  <a:lnTo>
                    <a:pt x="186437" y="311195"/>
                  </a:lnTo>
                  <a:lnTo>
                    <a:pt x="183013" y="346060"/>
                  </a:lnTo>
                  <a:lnTo>
                    <a:pt x="174536" y="364764"/>
                  </a:lnTo>
                  <a:lnTo>
                    <a:pt x="169000" y="373028"/>
                  </a:lnTo>
                  <a:lnTo>
                    <a:pt x="153490" y="385329"/>
                  </a:lnTo>
                  <a:lnTo>
                    <a:pt x="144441" y="390247"/>
                  </a:lnTo>
                  <a:lnTo>
                    <a:pt x="121908" y="392592"/>
                  </a:lnTo>
                  <a:lnTo>
                    <a:pt x="60248" y="389954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80062" y="326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17098" y="242155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12724" y="37478"/>
                  </a:lnTo>
                  <a:lnTo>
                    <a:pt x="10962" y="100080"/>
                  </a:lnTo>
                  <a:lnTo>
                    <a:pt x="17850" y="158329"/>
                  </a:lnTo>
                  <a:lnTo>
                    <a:pt x="18937" y="210299"/>
                  </a:lnTo>
                  <a:lnTo>
                    <a:pt x="12536" y="270438"/>
                  </a:lnTo>
                  <a:lnTo>
                    <a:pt x="11123" y="325405"/>
                  </a:lnTo>
                  <a:lnTo>
                    <a:pt x="5057" y="38520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93067" y="326383"/>
              <a:ext cx="279121" cy="353895"/>
            </a:xfrm>
            <a:custGeom>
              <a:avLst/>
              <a:gdLst/>
              <a:ahLst/>
              <a:cxnLst/>
              <a:rect l="0" t="0" r="0" b="0"/>
              <a:pathLst>
                <a:path w="279121" h="353895">
                  <a:moveTo>
                    <a:pt x="134602" y="21057"/>
                  </a:moveTo>
                  <a:lnTo>
                    <a:pt x="96083" y="30632"/>
                  </a:lnTo>
                  <a:lnTo>
                    <a:pt x="78098" y="41300"/>
                  </a:lnTo>
                  <a:lnTo>
                    <a:pt x="54818" y="66049"/>
                  </a:lnTo>
                  <a:lnTo>
                    <a:pt x="27161" y="114259"/>
                  </a:lnTo>
                  <a:lnTo>
                    <a:pt x="9220" y="168842"/>
                  </a:lnTo>
                  <a:lnTo>
                    <a:pt x="0" y="224684"/>
                  </a:lnTo>
                  <a:lnTo>
                    <a:pt x="3992" y="261155"/>
                  </a:lnTo>
                  <a:lnTo>
                    <a:pt x="18173" y="294188"/>
                  </a:lnTo>
                  <a:lnTo>
                    <a:pt x="57646" y="343261"/>
                  </a:lnTo>
                  <a:lnTo>
                    <a:pt x="80902" y="351432"/>
                  </a:lnTo>
                  <a:lnTo>
                    <a:pt x="108395" y="353894"/>
                  </a:lnTo>
                  <a:lnTo>
                    <a:pt x="132312" y="351088"/>
                  </a:lnTo>
                  <a:lnTo>
                    <a:pt x="176263" y="331350"/>
                  </a:lnTo>
                  <a:lnTo>
                    <a:pt x="229298" y="292448"/>
                  </a:lnTo>
                  <a:lnTo>
                    <a:pt x="255336" y="262516"/>
                  </a:lnTo>
                  <a:lnTo>
                    <a:pt x="272280" y="225831"/>
                  </a:lnTo>
                  <a:lnTo>
                    <a:pt x="279120" y="179737"/>
                  </a:lnTo>
                  <a:lnTo>
                    <a:pt x="275557" y="134624"/>
                  </a:lnTo>
                  <a:lnTo>
                    <a:pt x="255468" y="85864"/>
                  </a:lnTo>
                  <a:lnTo>
                    <a:pt x="242522" y="63898"/>
                  </a:lnTo>
                  <a:lnTo>
                    <a:pt x="210901" y="37390"/>
                  </a:lnTo>
                  <a:lnTo>
                    <a:pt x="158295" y="15878"/>
                  </a:lnTo>
                  <a:lnTo>
                    <a:pt x="105963" y="3483"/>
                  </a:lnTo>
                  <a:lnTo>
                    <a:pt x="714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95727" y="298598"/>
              <a:ext cx="132025" cy="354169"/>
            </a:xfrm>
            <a:custGeom>
              <a:avLst/>
              <a:gdLst/>
              <a:ahLst/>
              <a:cxnLst/>
              <a:rect l="0" t="0" r="0" b="0"/>
              <a:pathLst>
                <a:path w="132025" h="354169">
                  <a:moveTo>
                    <a:pt x="47796" y="354168"/>
                  </a:moveTo>
                  <a:lnTo>
                    <a:pt x="36343" y="296904"/>
                  </a:lnTo>
                  <a:lnTo>
                    <a:pt x="28637" y="236012"/>
                  </a:lnTo>
                  <a:lnTo>
                    <a:pt x="18708" y="178924"/>
                  </a:lnTo>
                  <a:lnTo>
                    <a:pt x="8602" y="122587"/>
                  </a:lnTo>
                  <a:lnTo>
                    <a:pt x="0" y="59593"/>
                  </a:lnTo>
                  <a:lnTo>
                    <a:pt x="2377" y="33343"/>
                  </a:lnTo>
                  <a:lnTo>
                    <a:pt x="8158" y="23302"/>
                  </a:lnTo>
                  <a:lnTo>
                    <a:pt x="27059" y="9025"/>
                  </a:lnTo>
                  <a:lnTo>
                    <a:pt x="64009" y="0"/>
                  </a:lnTo>
                  <a:lnTo>
                    <a:pt x="99003" y="2915"/>
                  </a:lnTo>
                  <a:lnTo>
                    <a:pt x="132024" y="172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17181" y="515896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5" y="9065"/>
                  </a:lnTo>
                  <a:lnTo>
                    <a:pt x="87250" y="16305"/>
                  </a:lnTo>
                  <a:lnTo>
                    <a:pt x="34609" y="1513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11979" y="326383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66680"/>
                  </a:lnTo>
                  <a:lnTo>
                    <a:pt x="5589" y="218103"/>
                  </a:lnTo>
                  <a:lnTo>
                    <a:pt x="9552" y="279475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38280" y="473782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78253" y="5589"/>
                  </a:lnTo>
                  <a:lnTo>
                    <a:pt x="24777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96207" y="631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422591" y="157927"/>
            <a:ext cx="2379441" cy="755513"/>
            <a:chOff x="7422591" y="157927"/>
            <a:chExt cx="2379441" cy="755513"/>
          </a:xfrm>
        </p:grpSpPr>
        <p:sp>
          <p:nvSpPr>
            <p:cNvPr id="33" name="Freeform 32"/>
            <p:cNvSpPr/>
            <p:nvPr/>
          </p:nvSpPr>
          <p:spPr>
            <a:xfrm>
              <a:off x="7622632" y="157927"/>
              <a:ext cx="42115" cy="579068"/>
            </a:xfrm>
            <a:custGeom>
              <a:avLst/>
              <a:gdLst/>
              <a:ahLst/>
              <a:cxnLst/>
              <a:rect l="0" t="0" r="0" b="0"/>
              <a:pathLst>
                <a:path w="42115" h="579068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7236" y="165971"/>
                  </a:lnTo>
                  <a:lnTo>
                    <a:pt x="10722" y="215423"/>
                  </a:lnTo>
                  <a:lnTo>
                    <a:pt x="17475" y="267120"/>
                  </a:lnTo>
                  <a:lnTo>
                    <a:pt x="19996" y="318313"/>
                  </a:lnTo>
                  <a:lnTo>
                    <a:pt x="23967" y="381244"/>
                  </a:lnTo>
                  <a:lnTo>
                    <a:pt x="30081" y="444065"/>
                  </a:lnTo>
                  <a:lnTo>
                    <a:pt x="31140" y="492923"/>
                  </a:lnTo>
                  <a:lnTo>
                    <a:pt x="32667" y="549920"/>
                  </a:lnTo>
                  <a:lnTo>
                    <a:pt x="42114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22591" y="347440"/>
              <a:ext cx="368498" cy="73700"/>
            </a:xfrm>
            <a:custGeom>
              <a:avLst/>
              <a:gdLst/>
              <a:ahLst/>
              <a:cxnLst/>
              <a:rect l="0" t="0" r="0" b="0"/>
              <a:pathLst>
                <a:path w="368498" h="73700">
                  <a:moveTo>
                    <a:pt x="368497" y="0"/>
                  </a:moveTo>
                  <a:lnTo>
                    <a:pt x="309880" y="23719"/>
                  </a:lnTo>
                  <a:lnTo>
                    <a:pt x="256876" y="38437"/>
                  </a:lnTo>
                  <a:lnTo>
                    <a:pt x="202038" y="52609"/>
                  </a:lnTo>
                  <a:lnTo>
                    <a:pt x="147990" y="60042"/>
                  </a:lnTo>
                  <a:lnTo>
                    <a:pt x="91812" y="62244"/>
                  </a:lnTo>
                  <a:lnTo>
                    <a:pt x="40071" y="6601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35739" y="463253"/>
              <a:ext cx="282583" cy="271765"/>
            </a:xfrm>
            <a:custGeom>
              <a:avLst/>
              <a:gdLst/>
              <a:ahLst/>
              <a:cxnLst/>
              <a:rect l="0" t="0" r="0" b="0"/>
              <a:pathLst>
                <a:path w="282583" h="271765">
                  <a:moveTo>
                    <a:pt x="160634" y="31586"/>
                  </a:moveTo>
                  <a:lnTo>
                    <a:pt x="149455" y="20408"/>
                  </a:lnTo>
                  <a:lnTo>
                    <a:pt x="141483" y="18285"/>
                  </a:lnTo>
                  <a:lnTo>
                    <a:pt x="109076" y="20886"/>
                  </a:lnTo>
                  <a:lnTo>
                    <a:pt x="76727" y="30235"/>
                  </a:lnTo>
                  <a:lnTo>
                    <a:pt x="46086" y="48473"/>
                  </a:lnTo>
                  <a:lnTo>
                    <a:pt x="22838" y="75584"/>
                  </a:lnTo>
                  <a:lnTo>
                    <a:pt x="0" y="132180"/>
                  </a:lnTo>
                  <a:lnTo>
                    <a:pt x="85" y="178245"/>
                  </a:lnTo>
                  <a:lnTo>
                    <a:pt x="13108" y="217760"/>
                  </a:lnTo>
                  <a:lnTo>
                    <a:pt x="37374" y="246106"/>
                  </a:lnTo>
                  <a:lnTo>
                    <a:pt x="66790" y="263733"/>
                  </a:lnTo>
                  <a:lnTo>
                    <a:pt x="116577" y="271764"/>
                  </a:lnTo>
                  <a:lnTo>
                    <a:pt x="171472" y="270231"/>
                  </a:lnTo>
                  <a:lnTo>
                    <a:pt x="198206" y="262823"/>
                  </a:lnTo>
                  <a:lnTo>
                    <a:pt x="249203" y="225250"/>
                  </a:lnTo>
                  <a:lnTo>
                    <a:pt x="272145" y="192563"/>
                  </a:lnTo>
                  <a:lnTo>
                    <a:pt x="282582" y="153242"/>
                  </a:lnTo>
                  <a:lnTo>
                    <a:pt x="280085" y="117545"/>
                  </a:lnTo>
                  <a:lnTo>
                    <a:pt x="266346" y="79152"/>
                  </a:lnTo>
                  <a:lnTo>
                    <a:pt x="250902" y="58186"/>
                  </a:lnTo>
                  <a:lnTo>
                    <a:pt x="219356" y="33228"/>
                  </a:lnTo>
                  <a:lnTo>
                    <a:pt x="172364" y="9424"/>
                  </a:lnTo>
                  <a:lnTo>
                    <a:pt x="11852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296456" y="394258"/>
              <a:ext cx="232070" cy="300623"/>
            </a:xfrm>
            <a:custGeom>
              <a:avLst/>
              <a:gdLst/>
              <a:ahLst/>
              <a:cxnLst/>
              <a:rect l="0" t="0" r="0" b="0"/>
              <a:pathLst>
                <a:path w="232070" h="300623">
                  <a:moveTo>
                    <a:pt x="0" y="100581"/>
                  </a:moveTo>
                  <a:lnTo>
                    <a:pt x="11178" y="111759"/>
                  </a:lnTo>
                  <a:lnTo>
                    <a:pt x="32264" y="117247"/>
                  </a:lnTo>
                  <a:lnTo>
                    <a:pt x="93460" y="120771"/>
                  </a:lnTo>
                  <a:lnTo>
                    <a:pt x="146233" y="113061"/>
                  </a:lnTo>
                  <a:lnTo>
                    <a:pt x="184358" y="102459"/>
                  </a:lnTo>
                  <a:lnTo>
                    <a:pt x="203210" y="91277"/>
                  </a:lnTo>
                  <a:lnTo>
                    <a:pt x="226976" y="66239"/>
                  </a:lnTo>
                  <a:lnTo>
                    <a:pt x="230866" y="56629"/>
                  </a:lnTo>
                  <a:lnTo>
                    <a:pt x="232069" y="36593"/>
                  </a:lnTo>
                  <a:lnTo>
                    <a:pt x="225584" y="19109"/>
                  </a:lnTo>
                  <a:lnTo>
                    <a:pt x="220579" y="11172"/>
                  </a:lnTo>
                  <a:lnTo>
                    <a:pt x="212564" y="5880"/>
                  </a:lnTo>
                  <a:lnTo>
                    <a:pt x="191179" y="0"/>
                  </a:lnTo>
                  <a:lnTo>
                    <a:pt x="152832" y="2279"/>
                  </a:lnTo>
                  <a:lnTo>
                    <a:pt x="100292" y="21935"/>
                  </a:lnTo>
                  <a:lnTo>
                    <a:pt x="72870" y="42703"/>
                  </a:lnTo>
                  <a:lnTo>
                    <a:pt x="51096" y="70564"/>
                  </a:lnTo>
                  <a:lnTo>
                    <a:pt x="28797" y="127434"/>
                  </a:lnTo>
                  <a:lnTo>
                    <a:pt x="28939" y="167939"/>
                  </a:lnTo>
                  <a:lnTo>
                    <a:pt x="40638" y="215142"/>
                  </a:lnTo>
                  <a:lnTo>
                    <a:pt x="58964" y="246439"/>
                  </a:lnTo>
                  <a:lnTo>
                    <a:pt x="86101" y="269880"/>
                  </a:lnTo>
                  <a:lnTo>
                    <a:pt x="142706" y="292790"/>
                  </a:lnTo>
                  <a:lnTo>
                    <a:pt x="198398" y="299591"/>
                  </a:lnTo>
                  <a:lnTo>
                    <a:pt x="210570" y="3006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91253" y="407949"/>
              <a:ext cx="231221" cy="271994"/>
            </a:xfrm>
            <a:custGeom>
              <a:avLst/>
              <a:gdLst/>
              <a:ahLst/>
              <a:cxnLst/>
              <a:rect l="0" t="0" r="0" b="0"/>
              <a:pathLst>
                <a:path w="231221" h="271994">
                  <a:moveTo>
                    <a:pt x="210570" y="23719"/>
                  </a:moveTo>
                  <a:lnTo>
                    <a:pt x="199392" y="12540"/>
                  </a:lnTo>
                  <a:lnTo>
                    <a:pt x="170084" y="0"/>
                  </a:lnTo>
                  <a:lnTo>
                    <a:pt x="126175" y="53"/>
                  </a:lnTo>
                  <a:lnTo>
                    <a:pt x="68511" y="17788"/>
                  </a:lnTo>
                  <a:lnTo>
                    <a:pt x="44488" y="26152"/>
                  </a:lnTo>
                  <a:lnTo>
                    <a:pt x="25232" y="43128"/>
                  </a:lnTo>
                  <a:lnTo>
                    <a:pt x="16822" y="54206"/>
                  </a:lnTo>
                  <a:lnTo>
                    <a:pt x="10596" y="75873"/>
                  </a:lnTo>
                  <a:lnTo>
                    <a:pt x="10573" y="86564"/>
                  </a:lnTo>
                  <a:lnTo>
                    <a:pt x="16789" y="104683"/>
                  </a:lnTo>
                  <a:lnTo>
                    <a:pt x="21721" y="112790"/>
                  </a:lnTo>
                  <a:lnTo>
                    <a:pt x="36560" y="124917"/>
                  </a:lnTo>
                  <a:lnTo>
                    <a:pt x="80271" y="142235"/>
                  </a:lnTo>
                  <a:lnTo>
                    <a:pt x="103527" y="143463"/>
                  </a:lnTo>
                  <a:lnTo>
                    <a:pt x="126731" y="142449"/>
                  </a:lnTo>
                  <a:lnTo>
                    <a:pt x="166102" y="149625"/>
                  </a:lnTo>
                  <a:lnTo>
                    <a:pt x="205064" y="166050"/>
                  </a:lnTo>
                  <a:lnTo>
                    <a:pt x="224111" y="179004"/>
                  </a:lnTo>
                  <a:lnTo>
                    <a:pt x="228956" y="188074"/>
                  </a:lnTo>
                  <a:lnTo>
                    <a:pt x="231220" y="210629"/>
                  </a:lnTo>
                  <a:lnTo>
                    <a:pt x="225208" y="230013"/>
                  </a:lnTo>
                  <a:lnTo>
                    <a:pt x="220329" y="238457"/>
                  </a:lnTo>
                  <a:lnTo>
                    <a:pt x="191105" y="261520"/>
                  </a:lnTo>
                  <a:lnTo>
                    <a:pt x="152811" y="271993"/>
                  </a:lnTo>
                  <a:lnTo>
                    <a:pt x="97949" y="268296"/>
                  </a:lnTo>
                  <a:lnTo>
                    <a:pt x="42052" y="263233"/>
                  </a:lnTo>
                  <a:lnTo>
                    <a:pt x="0" y="2553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882061" y="438071"/>
              <a:ext cx="193505" cy="266049"/>
            </a:xfrm>
            <a:custGeom>
              <a:avLst/>
              <a:gdLst/>
              <a:ahLst/>
              <a:cxnLst/>
              <a:rect l="0" t="0" r="0" b="0"/>
              <a:pathLst>
                <a:path w="193505" h="266049">
                  <a:moveTo>
                    <a:pt x="193504" y="14654"/>
                  </a:moveTo>
                  <a:lnTo>
                    <a:pt x="143951" y="0"/>
                  </a:lnTo>
                  <a:lnTo>
                    <a:pt x="110191" y="1083"/>
                  </a:lnTo>
                  <a:lnTo>
                    <a:pt x="77961" y="14402"/>
                  </a:lnTo>
                  <a:lnTo>
                    <a:pt x="51775" y="38756"/>
                  </a:lnTo>
                  <a:lnTo>
                    <a:pt x="17923" y="88754"/>
                  </a:lnTo>
                  <a:lnTo>
                    <a:pt x="1154" y="136136"/>
                  </a:lnTo>
                  <a:lnTo>
                    <a:pt x="0" y="159893"/>
                  </a:lnTo>
                  <a:lnTo>
                    <a:pt x="8792" y="203740"/>
                  </a:lnTo>
                  <a:lnTo>
                    <a:pt x="24001" y="230037"/>
                  </a:lnTo>
                  <a:lnTo>
                    <a:pt x="48914" y="252646"/>
                  </a:lnTo>
                  <a:lnTo>
                    <a:pt x="71530" y="260808"/>
                  </a:lnTo>
                  <a:lnTo>
                    <a:pt x="129766" y="266048"/>
                  </a:lnTo>
                  <a:lnTo>
                    <a:pt x="182684" y="258835"/>
                  </a:lnTo>
                  <a:lnTo>
                    <a:pt x="193504" y="2568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099460" y="467562"/>
              <a:ext cx="239318" cy="216791"/>
            </a:xfrm>
            <a:custGeom>
              <a:avLst/>
              <a:gdLst/>
              <a:ahLst/>
              <a:cxnLst/>
              <a:rect l="0" t="0" r="0" b="0"/>
              <a:pathLst>
                <a:path w="239318" h="216791">
                  <a:moveTo>
                    <a:pt x="155089" y="79919"/>
                  </a:moveTo>
                  <a:lnTo>
                    <a:pt x="145513" y="48637"/>
                  </a:lnTo>
                  <a:lnTo>
                    <a:pt x="115686" y="10231"/>
                  </a:lnTo>
                  <a:lnTo>
                    <a:pt x="92733" y="2154"/>
                  </a:lnTo>
                  <a:lnTo>
                    <a:pt x="78423" y="0"/>
                  </a:lnTo>
                  <a:lnTo>
                    <a:pt x="53165" y="6965"/>
                  </a:lnTo>
                  <a:lnTo>
                    <a:pt x="32581" y="21759"/>
                  </a:lnTo>
                  <a:lnTo>
                    <a:pt x="14415" y="49818"/>
                  </a:lnTo>
                  <a:lnTo>
                    <a:pt x="2794" y="81529"/>
                  </a:lnTo>
                  <a:lnTo>
                    <a:pt x="0" y="118871"/>
                  </a:lnTo>
                  <a:lnTo>
                    <a:pt x="7232" y="152682"/>
                  </a:lnTo>
                  <a:lnTo>
                    <a:pt x="17625" y="174259"/>
                  </a:lnTo>
                  <a:lnTo>
                    <a:pt x="33163" y="189309"/>
                  </a:lnTo>
                  <a:lnTo>
                    <a:pt x="42219" y="194960"/>
                  </a:lnTo>
                  <a:lnTo>
                    <a:pt x="61641" y="198119"/>
                  </a:lnTo>
                  <a:lnTo>
                    <a:pt x="71733" y="197323"/>
                  </a:lnTo>
                  <a:lnTo>
                    <a:pt x="89186" y="190201"/>
                  </a:lnTo>
                  <a:lnTo>
                    <a:pt x="97115" y="185026"/>
                  </a:lnTo>
                  <a:lnTo>
                    <a:pt x="119454" y="155386"/>
                  </a:lnTo>
                  <a:lnTo>
                    <a:pt x="132323" y="111637"/>
                  </a:lnTo>
                  <a:lnTo>
                    <a:pt x="135232" y="111593"/>
                  </a:lnTo>
                  <a:lnTo>
                    <a:pt x="141584" y="120903"/>
                  </a:lnTo>
                  <a:lnTo>
                    <a:pt x="164258" y="165385"/>
                  </a:lnTo>
                  <a:lnTo>
                    <a:pt x="189391" y="190510"/>
                  </a:lnTo>
                  <a:lnTo>
                    <a:pt x="239317" y="2167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359910" y="406567"/>
              <a:ext cx="171357" cy="506873"/>
            </a:xfrm>
            <a:custGeom>
              <a:avLst/>
              <a:gdLst/>
              <a:ahLst/>
              <a:cxnLst/>
              <a:rect l="0" t="0" r="0" b="0"/>
              <a:pathLst>
                <a:path w="171357" h="506873">
                  <a:moveTo>
                    <a:pt x="31509" y="193557"/>
                  </a:moveTo>
                  <a:lnTo>
                    <a:pt x="34629" y="242488"/>
                  </a:lnTo>
                  <a:lnTo>
                    <a:pt x="39843" y="290333"/>
                  </a:lnTo>
                  <a:lnTo>
                    <a:pt x="41388" y="344674"/>
                  </a:lnTo>
                  <a:lnTo>
                    <a:pt x="41845" y="398989"/>
                  </a:lnTo>
                  <a:lnTo>
                    <a:pt x="42000" y="459264"/>
                  </a:lnTo>
                  <a:lnTo>
                    <a:pt x="42030" y="506872"/>
                  </a:lnTo>
                  <a:lnTo>
                    <a:pt x="36448" y="469361"/>
                  </a:lnTo>
                  <a:lnTo>
                    <a:pt x="25249" y="422082"/>
                  </a:lnTo>
                  <a:lnTo>
                    <a:pt x="21076" y="372012"/>
                  </a:lnTo>
                  <a:lnTo>
                    <a:pt x="9778" y="312515"/>
                  </a:lnTo>
                  <a:lnTo>
                    <a:pt x="2844" y="260779"/>
                  </a:lnTo>
                  <a:lnTo>
                    <a:pt x="789" y="209575"/>
                  </a:lnTo>
                  <a:lnTo>
                    <a:pt x="181" y="153069"/>
                  </a:lnTo>
                  <a:lnTo>
                    <a:pt x="0" y="102402"/>
                  </a:lnTo>
                  <a:lnTo>
                    <a:pt x="2298" y="73495"/>
                  </a:lnTo>
                  <a:lnTo>
                    <a:pt x="23648" y="15399"/>
                  </a:lnTo>
                  <a:lnTo>
                    <a:pt x="30947" y="8105"/>
                  </a:lnTo>
                  <a:lnTo>
                    <a:pt x="51537" y="0"/>
                  </a:lnTo>
                  <a:lnTo>
                    <a:pt x="73166" y="2636"/>
                  </a:lnTo>
                  <a:lnTo>
                    <a:pt x="94477" y="12777"/>
                  </a:lnTo>
                  <a:lnTo>
                    <a:pt x="125035" y="39387"/>
                  </a:lnTo>
                  <a:lnTo>
                    <a:pt x="153796" y="86588"/>
                  </a:lnTo>
                  <a:lnTo>
                    <a:pt x="171088" y="130053"/>
                  </a:lnTo>
                  <a:lnTo>
                    <a:pt x="171356" y="140693"/>
                  </a:lnTo>
                  <a:lnTo>
                    <a:pt x="165413" y="161873"/>
                  </a:lnTo>
                  <a:lnTo>
                    <a:pt x="148734" y="179865"/>
                  </a:lnTo>
                  <a:lnTo>
                    <a:pt x="137735" y="187939"/>
                  </a:lnTo>
                  <a:lnTo>
                    <a:pt x="113036" y="193789"/>
                  </a:lnTo>
                  <a:lnTo>
                    <a:pt x="79063" y="190506"/>
                  </a:lnTo>
                  <a:lnTo>
                    <a:pt x="52567" y="1830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541588" y="365503"/>
              <a:ext cx="260444" cy="274009"/>
            </a:xfrm>
            <a:custGeom>
              <a:avLst/>
              <a:gdLst/>
              <a:ahLst/>
              <a:cxnLst/>
              <a:rect l="0" t="0" r="0" b="0"/>
              <a:pathLst>
                <a:path w="260444" h="274009">
                  <a:moveTo>
                    <a:pt x="28816" y="118807"/>
                  </a:moveTo>
                  <a:lnTo>
                    <a:pt x="66294" y="110474"/>
                  </a:lnTo>
                  <a:lnTo>
                    <a:pt x="117718" y="108713"/>
                  </a:lnTo>
                  <a:lnTo>
                    <a:pt x="153424" y="97229"/>
                  </a:lnTo>
                  <a:lnTo>
                    <a:pt x="180641" y="79009"/>
                  </a:lnTo>
                  <a:lnTo>
                    <a:pt x="185015" y="70048"/>
                  </a:lnTo>
                  <a:lnTo>
                    <a:pt x="186755" y="47614"/>
                  </a:lnTo>
                  <a:lnTo>
                    <a:pt x="180510" y="28284"/>
                  </a:lnTo>
                  <a:lnTo>
                    <a:pt x="175569" y="19854"/>
                  </a:lnTo>
                  <a:lnTo>
                    <a:pt x="160719" y="7368"/>
                  </a:lnTo>
                  <a:lnTo>
                    <a:pt x="151847" y="2400"/>
                  </a:lnTo>
                  <a:lnTo>
                    <a:pt x="126390" y="0"/>
                  </a:lnTo>
                  <a:lnTo>
                    <a:pt x="73566" y="7992"/>
                  </a:lnTo>
                  <a:lnTo>
                    <a:pt x="54165" y="20423"/>
                  </a:lnTo>
                  <a:lnTo>
                    <a:pt x="22645" y="51410"/>
                  </a:lnTo>
                  <a:lnTo>
                    <a:pt x="6581" y="84150"/>
                  </a:lnTo>
                  <a:lnTo>
                    <a:pt x="0" y="129076"/>
                  </a:lnTo>
                  <a:lnTo>
                    <a:pt x="3640" y="173842"/>
                  </a:lnTo>
                  <a:lnTo>
                    <a:pt x="15287" y="199419"/>
                  </a:lnTo>
                  <a:lnTo>
                    <a:pt x="33332" y="221315"/>
                  </a:lnTo>
                  <a:lnTo>
                    <a:pt x="79923" y="251317"/>
                  </a:lnTo>
                  <a:lnTo>
                    <a:pt x="128858" y="268854"/>
                  </a:lnTo>
                  <a:lnTo>
                    <a:pt x="190821" y="274008"/>
                  </a:lnTo>
                  <a:lnTo>
                    <a:pt x="239975" y="268094"/>
                  </a:lnTo>
                  <a:lnTo>
                    <a:pt x="260443" y="2662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05326" y="1371430"/>
            <a:ext cx="2547897" cy="565814"/>
            <a:chOff x="305326" y="1371430"/>
            <a:chExt cx="2547897" cy="565814"/>
          </a:xfrm>
        </p:grpSpPr>
        <p:sp>
          <p:nvSpPr>
            <p:cNvPr id="43" name="Freeform 42"/>
            <p:cNvSpPr/>
            <p:nvPr/>
          </p:nvSpPr>
          <p:spPr>
            <a:xfrm>
              <a:off x="360619" y="1371430"/>
              <a:ext cx="207920" cy="565814"/>
            </a:xfrm>
            <a:custGeom>
              <a:avLst/>
              <a:gdLst/>
              <a:ahLst/>
              <a:cxnLst/>
              <a:rect l="0" t="0" r="0" b="0"/>
              <a:pathLst>
                <a:path w="207920" h="565814">
                  <a:moveTo>
                    <a:pt x="92106" y="565813"/>
                  </a:moveTo>
                  <a:lnTo>
                    <a:pt x="83773" y="528335"/>
                  </a:lnTo>
                  <a:lnTo>
                    <a:pt x="82011" y="476912"/>
                  </a:lnTo>
                  <a:lnTo>
                    <a:pt x="70182" y="416066"/>
                  </a:lnTo>
                  <a:lnTo>
                    <a:pt x="56840" y="356209"/>
                  </a:lnTo>
                  <a:lnTo>
                    <a:pt x="46432" y="299767"/>
                  </a:lnTo>
                  <a:lnTo>
                    <a:pt x="30350" y="244179"/>
                  </a:lnTo>
                  <a:lnTo>
                    <a:pt x="10767" y="190664"/>
                  </a:lnTo>
                  <a:lnTo>
                    <a:pt x="0" y="128585"/>
                  </a:lnTo>
                  <a:lnTo>
                    <a:pt x="474" y="86614"/>
                  </a:lnTo>
                  <a:lnTo>
                    <a:pt x="14393" y="52601"/>
                  </a:lnTo>
                  <a:lnTo>
                    <a:pt x="26761" y="35122"/>
                  </a:lnTo>
                  <a:lnTo>
                    <a:pt x="43177" y="22674"/>
                  </a:lnTo>
                  <a:lnTo>
                    <a:pt x="87900" y="5151"/>
                  </a:lnTo>
                  <a:lnTo>
                    <a:pt x="149030" y="0"/>
                  </a:lnTo>
                  <a:lnTo>
                    <a:pt x="207919" y="78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5326" y="1663502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263212" y="0"/>
                  </a:moveTo>
                  <a:lnTo>
                    <a:pt x="252034" y="11179"/>
                  </a:lnTo>
                  <a:lnTo>
                    <a:pt x="210485" y="27511"/>
                  </a:lnTo>
                  <a:lnTo>
                    <a:pt x="154098" y="42003"/>
                  </a:lnTo>
                  <a:lnTo>
                    <a:pt x="92570" y="50541"/>
                  </a:lnTo>
                  <a:lnTo>
                    <a:pt x="37696" y="5222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1091" y="1624204"/>
              <a:ext cx="166961" cy="226436"/>
            </a:xfrm>
            <a:custGeom>
              <a:avLst/>
              <a:gdLst/>
              <a:ahLst/>
              <a:cxnLst/>
              <a:rect l="0" t="0" r="0" b="0"/>
              <a:pathLst>
                <a:path w="166961" h="226436">
                  <a:moveTo>
                    <a:pt x="30090" y="70884"/>
                  </a:moveTo>
                  <a:lnTo>
                    <a:pt x="37326" y="98440"/>
                  </a:lnTo>
                  <a:lnTo>
                    <a:pt x="39968" y="157782"/>
                  </a:lnTo>
                  <a:lnTo>
                    <a:pt x="46079" y="214651"/>
                  </a:lnTo>
                  <a:lnTo>
                    <a:pt x="44259" y="221710"/>
                  </a:lnTo>
                  <a:lnTo>
                    <a:pt x="39536" y="225247"/>
                  </a:lnTo>
                  <a:lnTo>
                    <a:pt x="32878" y="226435"/>
                  </a:lnTo>
                  <a:lnTo>
                    <a:pt x="27269" y="223718"/>
                  </a:lnTo>
                  <a:lnTo>
                    <a:pt x="17918" y="211339"/>
                  </a:lnTo>
                  <a:lnTo>
                    <a:pt x="3552" y="157986"/>
                  </a:lnTo>
                  <a:lnTo>
                    <a:pt x="0" y="109430"/>
                  </a:lnTo>
                  <a:lnTo>
                    <a:pt x="1287" y="67227"/>
                  </a:lnTo>
                  <a:lnTo>
                    <a:pt x="9880" y="47422"/>
                  </a:lnTo>
                  <a:lnTo>
                    <a:pt x="33460" y="23118"/>
                  </a:lnTo>
                  <a:lnTo>
                    <a:pt x="62674" y="6688"/>
                  </a:lnTo>
                  <a:lnTo>
                    <a:pt x="99146" y="0"/>
                  </a:lnTo>
                  <a:lnTo>
                    <a:pt x="154795" y="5888"/>
                  </a:lnTo>
                  <a:lnTo>
                    <a:pt x="166960" y="77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44234" y="1674031"/>
              <a:ext cx="195381" cy="197294"/>
            </a:xfrm>
            <a:custGeom>
              <a:avLst/>
              <a:gdLst/>
              <a:ahLst/>
              <a:cxnLst/>
              <a:rect l="0" t="0" r="0" b="0"/>
              <a:pathLst>
                <a:path w="195381" h="197294">
                  <a:moveTo>
                    <a:pt x="119102" y="0"/>
                  </a:moveTo>
                  <a:lnTo>
                    <a:pt x="76411" y="14572"/>
                  </a:lnTo>
                  <a:lnTo>
                    <a:pt x="40349" y="39403"/>
                  </a:lnTo>
                  <a:lnTo>
                    <a:pt x="11866" y="75243"/>
                  </a:lnTo>
                  <a:lnTo>
                    <a:pt x="2032" y="95442"/>
                  </a:lnTo>
                  <a:lnTo>
                    <a:pt x="0" y="116118"/>
                  </a:lnTo>
                  <a:lnTo>
                    <a:pt x="1097" y="126545"/>
                  </a:lnTo>
                  <a:lnTo>
                    <a:pt x="11673" y="144370"/>
                  </a:lnTo>
                  <a:lnTo>
                    <a:pt x="47059" y="174876"/>
                  </a:lnTo>
                  <a:lnTo>
                    <a:pt x="77479" y="190765"/>
                  </a:lnTo>
                  <a:lnTo>
                    <a:pt x="114308" y="197293"/>
                  </a:lnTo>
                  <a:lnTo>
                    <a:pt x="134909" y="192581"/>
                  </a:lnTo>
                  <a:lnTo>
                    <a:pt x="172787" y="170491"/>
                  </a:lnTo>
                  <a:lnTo>
                    <a:pt x="187026" y="154152"/>
                  </a:lnTo>
                  <a:lnTo>
                    <a:pt x="192461" y="144882"/>
                  </a:lnTo>
                  <a:lnTo>
                    <a:pt x="195380" y="125223"/>
                  </a:lnTo>
                  <a:lnTo>
                    <a:pt x="187722" y="78418"/>
                  </a:lnTo>
                  <a:lnTo>
                    <a:pt x="175336" y="57859"/>
                  </a:lnTo>
                  <a:lnTo>
                    <a:pt x="144378" y="25597"/>
                  </a:lnTo>
                  <a:lnTo>
                    <a:pt x="126826" y="17225"/>
                  </a:lnTo>
                  <a:lnTo>
                    <a:pt x="98045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79150" y="1692796"/>
              <a:ext cx="273742" cy="191806"/>
            </a:xfrm>
            <a:custGeom>
              <a:avLst/>
              <a:gdLst/>
              <a:ahLst/>
              <a:cxnLst/>
              <a:rect l="0" t="0" r="0" b="0"/>
              <a:pathLst>
                <a:path w="273742" h="191806">
                  <a:moveTo>
                    <a:pt x="0" y="86520"/>
                  </a:moveTo>
                  <a:lnTo>
                    <a:pt x="11178" y="103287"/>
                  </a:lnTo>
                  <a:lnTo>
                    <a:pt x="22875" y="158846"/>
                  </a:lnTo>
                  <a:lnTo>
                    <a:pt x="26544" y="172477"/>
                  </a:lnTo>
                  <a:lnTo>
                    <a:pt x="20523" y="111450"/>
                  </a:lnTo>
                  <a:lnTo>
                    <a:pt x="16349" y="70250"/>
                  </a:lnTo>
                  <a:lnTo>
                    <a:pt x="23254" y="46533"/>
                  </a:lnTo>
                  <a:lnTo>
                    <a:pt x="30710" y="39975"/>
                  </a:lnTo>
                  <a:lnTo>
                    <a:pt x="40361" y="36772"/>
                  </a:lnTo>
                  <a:lnTo>
                    <a:pt x="51474" y="35807"/>
                  </a:lnTo>
                  <a:lnTo>
                    <a:pt x="61222" y="38673"/>
                  </a:lnTo>
                  <a:lnTo>
                    <a:pt x="78292" y="51217"/>
                  </a:lnTo>
                  <a:lnTo>
                    <a:pt x="90558" y="71609"/>
                  </a:lnTo>
                  <a:lnTo>
                    <a:pt x="109411" y="121038"/>
                  </a:lnTo>
                  <a:lnTo>
                    <a:pt x="107899" y="115899"/>
                  </a:lnTo>
                  <a:lnTo>
                    <a:pt x="114579" y="58755"/>
                  </a:lnTo>
                  <a:lnTo>
                    <a:pt x="121037" y="24481"/>
                  </a:lnTo>
                  <a:lnTo>
                    <a:pt x="126315" y="15915"/>
                  </a:lnTo>
                  <a:lnTo>
                    <a:pt x="141538" y="3277"/>
                  </a:lnTo>
                  <a:lnTo>
                    <a:pt x="163121" y="0"/>
                  </a:lnTo>
                  <a:lnTo>
                    <a:pt x="175428" y="764"/>
                  </a:lnTo>
                  <a:lnTo>
                    <a:pt x="195341" y="10971"/>
                  </a:lnTo>
                  <a:lnTo>
                    <a:pt x="210820" y="27206"/>
                  </a:lnTo>
                  <a:lnTo>
                    <a:pt x="245287" y="88028"/>
                  </a:lnTo>
                  <a:lnTo>
                    <a:pt x="262444" y="140153"/>
                  </a:lnTo>
                  <a:lnTo>
                    <a:pt x="273741" y="1918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98755" y="1663313"/>
              <a:ext cx="206862" cy="231794"/>
            </a:xfrm>
            <a:custGeom>
              <a:avLst/>
              <a:gdLst/>
              <a:ahLst/>
              <a:cxnLst/>
              <a:rect l="0" t="0" r="0" b="0"/>
              <a:pathLst>
                <a:path w="206862" h="231794">
                  <a:moveTo>
                    <a:pt x="112105" y="126531"/>
                  </a:moveTo>
                  <a:lnTo>
                    <a:pt x="127746" y="108550"/>
                  </a:lnTo>
                  <a:lnTo>
                    <a:pt x="135824" y="91633"/>
                  </a:lnTo>
                  <a:lnTo>
                    <a:pt x="137074" y="72417"/>
                  </a:lnTo>
                  <a:lnTo>
                    <a:pt x="128346" y="31484"/>
                  </a:lnTo>
                  <a:lnTo>
                    <a:pt x="115813" y="13708"/>
                  </a:lnTo>
                  <a:lnTo>
                    <a:pt x="107558" y="5692"/>
                  </a:lnTo>
                  <a:lnTo>
                    <a:pt x="97375" y="1518"/>
                  </a:lnTo>
                  <a:lnTo>
                    <a:pt x="73583" y="0"/>
                  </a:lnTo>
                  <a:lnTo>
                    <a:pt x="39470" y="11312"/>
                  </a:lnTo>
                  <a:lnTo>
                    <a:pt x="24060" y="26189"/>
                  </a:lnTo>
                  <a:lnTo>
                    <a:pt x="13312" y="46840"/>
                  </a:lnTo>
                  <a:lnTo>
                    <a:pt x="0" y="104637"/>
                  </a:lnTo>
                  <a:lnTo>
                    <a:pt x="510" y="147340"/>
                  </a:lnTo>
                  <a:lnTo>
                    <a:pt x="11163" y="198102"/>
                  </a:lnTo>
                  <a:lnTo>
                    <a:pt x="26694" y="225596"/>
                  </a:lnTo>
                  <a:lnTo>
                    <a:pt x="35277" y="230009"/>
                  </a:lnTo>
                  <a:lnTo>
                    <a:pt x="57292" y="231793"/>
                  </a:lnTo>
                  <a:lnTo>
                    <a:pt x="67374" y="228291"/>
                  </a:lnTo>
                  <a:lnTo>
                    <a:pt x="84815" y="215042"/>
                  </a:lnTo>
                  <a:lnTo>
                    <a:pt x="107788" y="187851"/>
                  </a:lnTo>
                  <a:lnTo>
                    <a:pt x="132131" y="128483"/>
                  </a:lnTo>
                  <a:lnTo>
                    <a:pt x="135984" y="117304"/>
                  </a:lnTo>
                  <a:lnTo>
                    <a:pt x="138553" y="114530"/>
                  </a:lnTo>
                  <a:lnTo>
                    <a:pt x="140265" y="117361"/>
                  </a:lnTo>
                  <a:lnTo>
                    <a:pt x="152815" y="165748"/>
                  </a:lnTo>
                  <a:lnTo>
                    <a:pt x="163733" y="183345"/>
                  </a:lnTo>
                  <a:lnTo>
                    <a:pt x="206861" y="2212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29642" y="1695088"/>
              <a:ext cx="321018" cy="192630"/>
            </a:xfrm>
            <a:custGeom>
              <a:avLst/>
              <a:gdLst/>
              <a:ahLst/>
              <a:cxnLst/>
              <a:rect l="0" t="0" r="0" b="0"/>
              <a:pathLst>
                <a:path w="321018" h="192630">
                  <a:moveTo>
                    <a:pt x="18130" y="10528"/>
                  </a:moveTo>
                  <a:lnTo>
                    <a:pt x="6951" y="27296"/>
                  </a:lnTo>
                  <a:lnTo>
                    <a:pt x="0" y="60080"/>
                  </a:lnTo>
                  <a:lnTo>
                    <a:pt x="3529" y="99429"/>
                  </a:lnTo>
                  <a:lnTo>
                    <a:pt x="12030" y="120620"/>
                  </a:lnTo>
                  <a:lnTo>
                    <a:pt x="36552" y="158877"/>
                  </a:lnTo>
                  <a:lnTo>
                    <a:pt x="45619" y="165579"/>
                  </a:lnTo>
                  <a:lnTo>
                    <a:pt x="68172" y="173026"/>
                  </a:lnTo>
                  <a:lnTo>
                    <a:pt x="78397" y="172673"/>
                  </a:lnTo>
                  <a:lnTo>
                    <a:pt x="95998" y="166040"/>
                  </a:lnTo>
                  <a:lnTo>
                    <a:pt x="119061" y="143563"/>
                  </a:lnTo>
                  <a:lnTo>
                    <a:pt x="151769" y="94251"/>
                  </a:lnTo>
                  <a:lnTo>
                    <a:pt x="156356" y="83891"/>
                  </a:lnTo>
                  <a:lnTo>
                    <a:pt x="160583" y="81664"/>
                  </a:lnTo>
                  <a:lnTo>
                    <a:pt x="164571" y="84858"/>
                  </a:lnTo>
                  <a:lnTo>
                    <a:pt x="195628" y="148052"/>
                  </a:lnTo>
                  <a:lnTo>
                    <a:pt x="220850" y="173588"/>
                  </a:lnTo>
                  <a:lnTo>
                    <a:pt x="250550" y="190383"/>
                  </a:lnTo>
                  <a:lnTo>
                    <a:pt x="271166" y="192629"/>
                  </a:lnTo>
                  <a:lnTo>
                    <a:pt x="281577" y="191590"/>
                  </a:lnTo>
                  <a:lnTo>
                    <a:pt x="289688" y="187388"/>
                  </a:lnTo>
                  <a:lnTo>
                    <a:pt x="301819" y="173361"/>
                  </a:lnTo>
                  <a:lnTo>
                    <a:pt x="315225" y="145732"/>
                  </a:lnTo>
                  <a:lnTo>
                    <a:pt x="321017" y="109730"/>
                  </a:lnTo>
                  <a:lnTo>
                    <a:pt x="315739" y="55643"/>
                  </a:lnTo>
                  <a:lnTo>
                    <a:pt x="312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07152" y="1691313"/>
              <a:ext cx="177574" cy="207539"/>
            </a:xfrm>
            <a:custGeom>
              <a:avLst/>
              <a:gdLst/>
              <a:ahLst/>
              <a:cxnLst/>
              <a:rect l="0" t="0" r="0" b="0"/>
              <a:pathLst>
                <a:path w="177574" h="207539">
                  <a:moveTo>
                    <a:pt x="30174" y="109060"/>
                  </a:moveTo>
                  <a:lnTo>
                    <a:pt x="88791" y="103470"/>
                  </a:lnTo>
                  <a:lnTo>
                    <a:pt x="123581" y="88816"/>
                  </a:lnTo>
                  <a:lnTo>
                    <a:pt x="139149" y="73156"/>
                  </a:lnTo>
                  <a:lnTo>
                    <a:pt x="144938" y="64067"/>
                  </a:lnTo>
                  <a:lnTo>
                    <a:pt x="148251" y="44609"/>
                  </a:lnTo>
                  <a:lnTo>
                    <a:pt x="147496" y="34507"/>
                  </a:lnTo>
                  <a:lnTo>
                    <a:pt x="143484" y="26603"/>
                  </a:lnTo>
                  <a:lnTo>
                    <a:pt x="129667" y="14700"/>
                  </a:lnTo>
                  <a:lnTo>
                    <a:pt x="102157" y="1423"/>
                  </a:lnTo>
                  <a:lnTo>
                    <a:pt x="82054" y="0"/>
                  </a:lnTo>
                  <a:lnTo>
                    <a:pt x="61421" y="4436"/>
                  </a:lnTo>
                  <a:lnTo>
                    <a:pt x="31243" y="20088"/>
                  </a:lnTo>
                  <a:lnTo>
                    <a:pt x="14662" y="32862"/>
                  </a:lnTo>
                  <a:lnTo>
                    <a:pt x="5732" y="52577"/>
                  </a:lnTo>
                  <a:lnTo>
                    <a:pt x="0" y="103362"/>
                  </a:lnTo>
                  <a:lnTo>
                    <a:pt x="5455" y="127584"/>
                  </a:lnTo>
                  <a:lnTo>
                    <a:pt x="16848" y="150048"/>
                  </a:lnTo>
                  <a:lnTo>
                    <a:pt x="42993" y="180086"/>
                  </a:lnTo>
                  <a:lnTo>
                    <a:pt x="93647" y="206049"/>
                  </a:lnTo>
                  <a:lnTo>
                    <a:pt x="117656" y="207538"/>
                  </a:lnTo>
                  <a:lnTo>
                    <a:pt x="177573" y="2038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63176" y="1505575"/>
              <a:ext cx="37363" cy="368498"/>
            </a:xfrm>
            <a:custGeom>
              <a:avLst/>
              <a:gdLst/>
              <a:ahLst/>
              <a:cxnLst/>
              <a:rect l="0" t="0" r="0" b="0"/>
              <a:pathLst>
                <a:path w="37363" h="368498">
                  <a:moveTo>
                    <a:pt x="16305" y="0"/>
                  </a:moveTo>
                  <a:lnTo>
                    <a:pt x="9070" y="27556"/>
                  </a:lnTo>
                  <a:lnTo>
                    <a:pt x="3308" y="80659"/>
                  </a:lnTo>
                  <a:lnTo>
                    <a:pt x="0" y="103698"/>
                  </a:lnTo>
                  <a:lnTo>
                    <a:pt x="4289" y="153324"/>
                  </a:lnTo>
                  <a:lnTo>
                    <a:pt x="11072" y="207581"/>
                  </a:lnTo>
                  <a:lnTo>
                    <a:pt x="22507" y="267734"/>
                  </a:lnTo>
                  <a:lnTo>
                    <a:pt x="29099" y="325890"/>
                  </a:lnTo>
                  <a:lnTo>
                    <a:pt x="37362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95295" y="1505575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9065" y="205166"/>
                  </a:lnTo>
                  <a:lnTo>
                    <a:pt x="15684" y="259141"/>
                  </a:lnTo>
                  <a:lnTo>
                    <a:pt x="28401" y="320206"/>
                  </a:lnTo>
                  <a:lnTo>
                    <a:pt x="39059" y="364158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53222" y="184248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348062" y="1175605"/>
            <a:ext cx="5885431" cy="731637"/>
            <a:chOff x="3348062" y="1175605"/>
            <a:chExt cx="5885431" cy="731637"/>
          </a:xfrm>
        </p:grpSpPr>
        <p:sp>
          <p:nvSpPr>
            <p:cNvPr id="55" name="Freeform 54"/>
            <p:cNvSpPr/>
            <p:nvPr/>
          </p:nvSpPr>
          <p:spPr>
            <a:xfrm>
              <a:off x="3611274" y="1252891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3120" y="60383"/>
                  </a:lnTo>
                  <a:lnTo>
                    <a:pt x="8334" y="118107"/>
                  </a:lnTo>
                  <a:lnTo>
                    <a:pt x="9878" y="179664"/>
                  </a:lnTo>
                  <a:lnTo>
                    <a:pt x="10240" y="222570"/>
                  </a:lnTo>
                  <a:lnTo>
                    <a:pt x="10401" y="268936"/>
                  </a:lnTo>
                  <a:lnTo>
                    <a:pt x="16080" y="329899"/>
                  </a:lnTo>
                  <a:lnTo>
                    <a:pt x="20074" y="393325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48062" y="1221305"/>
              <a:ext cx="379027" cy="136872"/>
            </a:xfrm>
            <a:custGeom>
              <a:avLst/>
              <a:gdLst/>
              <a:ahLst/>
              <a:cxnLst/>
              <a:rect l="0" t="0" r="0" b="0"/>
              <a:pathLst>
                <a:path w="379027" h="136872">
                  <a:moveTo>
                    <a:pt x="379026" y="0"/>
                  </a:moveTo>
                  <a:lnTo>
                    <a:pt x="325151" y="25194"/>
                  </a:lnTo>
                  <a:lnTo>
                    <a:pt x="263104" y="48880"/>
                  </a:lnTo>
                  <a:lnTo>
                    <a:pt x="200032" y="70168"/>
                  </a:lnTo>
                  <a:lnTo>
                    <a:pt x="136869" y="91245"/>
                  </a:lnTo>
                  <a:lnTo>
                    <a:pt x="84228" y="108795"/>
                  </a:lnTo>
                  <a:lnTo>
                    <a:pt x="26372" y="12634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11233" y="1615799"/>
              <a:ext cx="421141" cy="79290"/>
            </a:xfrm>
            <a:custGeom>
              <a:avLst/>
              <a:gdLst/>
              <a:ahLst/>
              <a:cxnLst/>
              <a:rect l="0" t="0" r="0" b="0"/>
              <a:pathLst>
                <a:path w="421141" h="79290">
                  <a:moveTo>
                    <a:pt x="421140" y="5589"/>
                  </a:moveTo>
                  <a:lnTo>
                    <a:pt x="404372" y="0"/>
                  </a:lnTo>
                  <a:lnTo>
                    <a:pt x="371588" y="2113"/>
                  </a:lnTo>
                  <a:lnTo>
                    <a:pt x="318588" y="13308"/>
                  </a:lnTo>
                  <a:lnTo>
                    <a:pt x="259939" y="26784"/>
                  </a:lnTo>
                  <a:lnTo>
                    <a:pt x="209600" y="37215"/>
                  </a:lnTo>
                  <a:lnTo>
                    <a:pt x="157640" y="47715"/>
                  </a:lnTo>
                  <a:lnTo>
                    <a:pt x="98859" y="61743"/>
                  </a:lnTo>
                  <a:lnTo>
                    <a:pt x="40151" y="74610"/>
                  </a:lnTo>
                  <a:lnTo>
                    <a:pt x="0" y="792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61103" y="1242362"/>
              <a:ext cx="18670" cy="452727"/>
            </a:xfrm>
            <a:custGeom>
              <a:avLst/>
              <a:gdLst/>
              <a:ahLst/>
              <a:cxnLst/>
              <a:rect l="0" t="0" r="0" b="0"/>
              <a:pathLst>
                <a:path w="18670" h="452727">
                  <a:moveTo>
                    <a:pt x="18669" y="0"/>
                  </a:moveTo>
                  <a:lnTo>
                    <a:pt x="11433" y="27556"/>
                  </a:lnTo>
                  <a:lnTo>
                    <a:pt x="5671" y="90018"/>
                  </a:lnTo>
                  <a:lnTo>
                    <a:pt x="0" y="149115"/>
                  </a:lnTo>
                  <a:lnTo>
                    <a:pt x="1439" y="201720"/>
                  </a:lnTo>
                  <a:lnTo>
                    <a:pt x="3992" y="227694"/>
                  </a:lnTo>
                  <a:lnTo>
                    <a:pt x="2338" y="272964"/>
                  </a:lnTo>
                  <a:lnTo>
                    <a:pt x="6994" y="326880"/>
                  </a:lnTo>
                  <a:lnTo>
                    <a:pt x="7800" y="376703"/>
                  </a:lnTo>
                  <a:lnTo>
                    <a:pt x="8095" y="439480"/>
                  </a:lnTo>
                  <a:lnTo>
                    <a:pt x="814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779730" y="1368704"/>
              <a:ext cx="284271" cy="73701"/>
            </a:xfrm>
            <a:custGeom>
              <a:avLst/>
              <a:gdLst/>
              <a:ahLst/>
              <a:cxnLst/>
              <a:rect l="0" t="0" r="0" b="0"/>
              <a:pathLst>
                <a:path w="284271" h="73701">
                  <a:moveTo>
                    <a:pt x="284270" y="0"/>
                  </a:moveTo>
                  <a:lnTo>
                    <a:pt x="235339" y="19786"/>
                  </a:lnTo>
                  <a:lnTo>
                    <a:pt x="187493" y="34329"/>
                  </a:lnTo>
                  <a:lnTo>
                    <a:pt x="136272" y="50336"/>
                  </a:lnTo>
                  <a:lnTo>
                    <a:pt x="84051" y="59368"/>
                  </a:lnTo>
                  <a:lnTo>
                    <a:pt x="25181" y="6800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61774" y="1441692"/>
              <a:ext cx="176009" cy="289019"/>
            </a:xfrm>
            <a:custGeom>
              <a:avLst/>
              <a:gdLst/>
              <a:ahLst/>
              <a:cxnLst/>
              <a:rect l="0" t="0" r="0" b="0"/>
              <a:pathLst>
                <a:path w="176009" h="289019">
                  <a:moveTo>
                    <a:pt x="176008" y="42826"/>
                  </a:moveTo>
                  <a:lnTo>
                    <a:pt x="146700" y="4452"/>
                  </a:lnTo>
                  <a:lnTo>
                    <a:pt x="138922" y="866"/>
                  </a:lnTo>
                  <a:lnTo>
                    <a:pt x="120921" y="0"/>
                  </a:lnTo>
                  <a:lnTo>
                    <a:pt x="91056" y="6090"/>
                  </a:lnTo>
                  <a:lnTo>
                    <a:pt x="65569" y="20893"/>
                  </a:lnTo>
                  <a:lnTo>
                    <a:pt x="28855" y="56820"/>
                  </a:lnTo>
                  <a:lnTo>
                    <a:pt x="15850" y="77122"/>
                  </a:lnTo>
                  <a:lnTo>
                    <a:pt x="3122" y="117198"/>
                  </a:lnTo>
                  <a:lnTo>
                    <a:pt x="0" y="170147"/>
                  </a:lnTo>
                  <a:lnTo>
                    <a:pt x="7134" y="215341"/>
                  </a:lnTo>
                  <a:lnTo>
                    <a:pt x="36497" y="273601"/>
                  </a:lnTo>
                  <a:lnTo>
                    <a:pt x="45566" y="280904"/>
                  </a:lnTo>
                  <a:lnTo>
                    <a:pt x="68121" y="289018"/>
                  </a:lnTo>
                  <a:lnTo>
                    <a:pt x="107127" y="287997"/>
                  </a:lnTo>
                  <a:lnTo>
                    <a:pt x="154951" y="2744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97674" y="1531679"/>
              <a:ext cx="234907" cy="195711"/>
            </a:xfrm>
            <a:custGeom>
              <a:avLst/>
              <a:gdLst/>
              <a:ahLst/>
              <a:cxnLst/>
              <a:rect l="0" t="0" r="0" b="0"/>
              <a:pathLst>
                <a:path w="234907" h="195711">
                  <a:moveTo>
                    <a:pt x="129621" y="89709"/>
                  </a:moveTo>
                  <a:lnTo>
                    <a:pt x="137954" y="52231"/>
                  </a:lnTo>
                  <a:lnTo>
                    <a:pt x="138686" y="40157"/>
                  </a:lnTo>
                  <a:lnTo>
                    <a:pt x="133260" y="20503"/>
                  </a:lnTo>
                  <a:lnTo>
                    <a:pt x="128538" y="11986"/>
                  </a:lnTo>
                  <a:lnTo>
                    <a:pt x="120710" y="6308"/>
                  </a:lnTo>
                  <a:lnTo>
                    <a:pt x="99535" y="0"/>
                  </a:lnTo>
                  <a:lnTo>
                    <a:pt x="66894" y="2037"/>
                  </a:lnTo>
                  <a:lnTo>
                    <a:pt x="48710" y="10190"/>
                  </a:lnTo>
                  <a:lnTo>
                    <a:pt x="32829" y="22782"/>
                  </a:lnTo>
                  <a:lnTo>
                    <a:pt x="11905" y="50772"/>
                  </a:lnTo>
                  <a:lnTo>
                    <a:pt x="2043" y="75133"/>
                  </a:lnTo>
                  <a:lnTo>
                    <a:pt x="0" y="98439"/>
                  </a:lnTo>
                  <a:lnTo>
                    <a:pt x="11253" y="152643"/>
                  </a:lnTo>
                  <a:lnTo>
                    <a:pt x="17741" y="173832"/>
                  </a:lnTo>
                  <a:lnTo>
                    <a:pt x="24619" y="182056"/>
                  </a:lnTo>
                  <a:lnTo>
                    <a:pt x="44739" y="194313"/>
                  </a:lnTo>
                  <a:lnTo>
                    <a:pt x="55485" y="195710"/>
                  </a:lnTo>
                  <a:lnTo>
                    <a:pt x="76785" y="191023"/>
                  </a:lnTo>
                  <a:lnTo>
                    <a:pt x="102917" y="175230"/>
                  </a:lnTo>
                  <a:lnTo>
                    <a:pt x="115023" y="159304"/>
                  </a:lnTo>
                  <a:lnTo>
                    <a:pt x="132327" y="120484"/>
                  </a:lnTo>
                  <a:lnTo>
                    <a:pt x="137832" y="83880"/>
                  </a:lnTo>
                  <a:lnTo>
                    <a:pt x="139774" y="79974"/>
                  </a:lnTo>
                  <a:lnTo>
                    <a:pt x="142239" y="82049"/>
                  </a:lnTo>
                  <a:lnTo>
                    <a:pt x="170427" y="143136"/>
                  </a:lnTo>
                  <a:lnTo>
                    <a:pt x="186362" y="157518"/>
                  </a:lnTo>
                  <a:lnTo>
                    <a:pt x="234906" y="1844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37246" y="1512328"/>
              <a:ext cx="163791" cy="224875"/>
            </a:xfrm>
            <a:custGeom>
              <a:avLst/>
              <a:gdLst/>
              <a:ahLst/>
              <a:cxnLst/>
              <a:rect l="0" t="0" r="0" b="0"/>
              <a:pathLst>
                <a:path w="163791" h="224875">
                  <a:moveTo>
                    <a:pt x="5863" y="56418"/>
                  </a:moveTo>
                  <a:lnTo>
                    <a:pt x="5863" y="115034"/>
                  </a:lnTo>
                  <a:lnTo>
                    <a:pt x="7032" y="176444"/>
                  </a:lnTo>
                  <a:lnTo>
                    <a:pt x="11928" y="211174"/>
                  </a:lnTo>
                  <a:lnTo>
                    <a:pt x="11076" y="209891"/>
                  </a:lnTo>
                  <a:lnTo>
                    <a:pt x="8180" y="195988"/>
                  </a:lnTo>
                  <a:lnTo>
                    <a:pt x="3201" y="145815"/>
                  </a:lnTo>
                  <a:lnTo>
                    <a:pt x="0" y="116037"/>
                  </a:lnTo>
                  <a:lnTo>
                    <a:pt x="7478" y="65205"/>
                  </a:lnTo>
                  <a:lnTo>
                    <a:pt x="20219" y="16039"/>
                  </a:lnTo>
                  <a:lnTo>
                    <a:pt x="27132" y="8442"/>
                  </a:lnTo>
                  <a:lnTo>
                    <a:pt x="47291" y="0"/>
                  </a:lnTo>
                  <a:lnTo>
                    <a:pt x="68729" y="2487"/>
                  </a:lnTo>
                  <a:lnTo>
                    <a:pt x="88785" y="12561"/>
                  </a:lnTo>
                  <a:lnTo>
                    <a:pt x="105498" y="28737"/>
                  </a:lnTo>
                  <a:lnTo>
                    <a:pt x="134118" y="81109"/>
                  </a:lnTo>
                  <a:lnTo>
                    <a:pt x="144753" y="107166"/>
                  </a:lnTo>
                  <a:lnTo>
                    <a:pt x="157730" y="170364"/>
                  </a:lnTo>
                  <a:lnTo>
                    <a:pt x="163790" y="224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76927" y="1418389"/>
              <a:ext cx="187364" cy="247499"/>
            </a:xfrm>
            <a:custGeom>
              <a:avLst/>
              <a:gdLst/>
              <a:ahLst/>
              <a:cxnLst/>
              <a:rect l="0" t="0" r="0" b="0"/>
              <a:pathLst>
                <a:path w="187364" h="247499">
                  <a:moveTo>
                    <a:pt x="187363" y="66129"/>
                  </a:moveTo>
                  <a:lnTo>
                    <a:pt x="177788" y="34847"/>
                  </a:lnTo>
                  <a:lnTo>
                    <a:pt x="167119" y="18690"/>
                  </a:lnTo>
                  <a:lnTo>
                    <a:pt x="148340" y="6830"/>
                  </a:lnTo>
                  <a:lnTo>
                    <a:pt x="125566" y="0"/>
                  </a:lnTo>
                  <a:lnTo>
                    <a:pt x="103746" y="863"/>
                  </a:lnTo>
                  <a:lnTo>
                    <a:pt x="71731" y="13515"/>
                  </a:lnTo>
                  <a:lnTo>
                    <a:pt x="45607" y="32082"/>
                  </a:lnTo>
                  <a:lnTo>
                    <a:pt x="28638" y="57991"/>
                  </a:lnTo>
                  <a:lnTo>
                    <a:pt x="5107" y="118981"/>
                  </a:lnTo>
                  <a:lnTo>
                    <a:pt x="0" y="156008"/>
                  </a:lnTo>
                  <a:lnTo>
                    <a:pt x="4076" y="191026"/>
                  </a:lnTo>
                  <a:lnTo>
                    <a:pt x="18282" y="223628"/>
                  </a:lnTo>
                  <a:lnTo>
                    <a:pt x="33837" y="238684"/>
                  </a:lnTo>
                  <a:lnTo>
                    <a:pt x="42898" y="244337"/>
                  </a:lnTo>
                  <a:lnTo>
                    <a:pt x="62325" y="247498"/>
                  </a:lnTo>
                  <a:lnTo>
                    <a:pt x="103393" y="239995"/>
                  </a:lnTo>
                  <a:lnTo>
                    <a:pt x="155777" y="213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528726" y="1179191"/>
              <a:ext cx="40850" cy="431670"/>
            </a:xfrm>
            <a:custGeom>
              <a:avLst/>
              <a:gdLst/>
              <a:ahLst/>
              <a:cxnLst/>
              <a:rect l="0" t="0" r="0" b="0"/>
              <a:pathLst>
                <a:path w="40850" h="431670">
                  <a:moveTo>
                    <a:pt x="19792" y="0"/>
                  </a:moveTo>
                  <a:lnTo>
                    <a:pt x="5138" y="55141"/>
                  </a:lnTo>
                  <a:lnTo>
                    <a:pt x="0" y="112104"/>
                  </a:lnTo>
                  <a:lnTo>
                    <a:pt x="2104" y="165297"/>
                  </a:lnTo>
                  <a:lnTo>
                    <a:pt x="7850" y="226714"/>
                  </a:lnTo>
                  <a:lnTo>
                    <a:pt x="16220" y="283559"/>
                  </a:lnTo>
                  <a:lnTo>
                    <a:pt x="22206" y="345567"/>
                  </a:lnTo>
                  <a:lnTo>
                    <a:pt x="36487" y="406639"/>
                  </a:lnTo>
                  <a:lnTo>
                    <a:pt x="40849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674860" y="1452932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7236" y="27556"/>
                  </a:lnTo>
                  <a:lnTo>
                    <a:pt x="9878" y="83779"/>
                  </a:lnTo>
                  <a:lnTo>
                    <a:pt x="15989" y="140291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64331" y="132659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69616" y="1472983"/>
              <a:ext cx="284271" cy="211577"/>
            </a:xfrm>
            <a:custGeom>
              <a:avLst/>
              <a:gdLst/>
              <a:ahLst/>
              <a:cxnLst/>
              <a:rect l="0" t="0" r="0" b="0"/>
              <a:pathLst>
                <a:path w="284271" h="211577">
                  <a:moveTo>
                    <a:pt x="0" y="43120"/>
                  </a:moveTo>
                  <a:lnTo>
                    <a:pt x="14654" y="96148"/>
                  </a:lnTo>
                  <a:lnTo>
                    <a:pt x="19793" y="135830"/>
                  </a:lnTo>
                  <a:lnTo>
                    <a:pt x="22116" y="76033"/>
                  </a:lnTo>
                  <a:lnTo>
                    <a:pt x="35697" y="13327"/>
                  </a:lnTo>
                  <a:lnTo>
                    <a:pt x="41345" y="6880"/>
                  </a:lnTo>
                  <a:lnTo>
                    <a:pt x="48621" y="3753"/>
                  </a:lnTo>
                  <a:lnTo>
                    <a:pt x="56980" y="2837"/>
                  </a:lnTo>
                  <a:lnTo>
                    <a:pt x="72508" y="8059"/>
                  </a:lnTo>
                  <a:lnTo>
                    <a:pt x="79925" y="12727"/>
                  </a:lnTo>
                  <a:lnTo>
                    <a:pt x="91284" y="30392"/>
                  </a:lnTo>
                  <a:lnTo>
                    <a:pt x="117913" y="86114"/>
                  </a:lnTo>
                  <a:lnTo>
                    <a:pt x="123844" y="115781"/>
                  </a:lnTo>
                  <a:lnTo>
                    <a:pt x="124676" y="113787"/>
                  </a:lnTo>
                  <a:lnTo>
                    <a:pt x="134529" y="57279"/>
                  </a:lnTo>
                  <a:lnTo>
                    <a:pt x="140899" y="29136"/>
                  </a:lnTo>
                  <a:lnTo>
                    <a:pt x="146575" y="18589"/>
                  </a:lnTo>
                  <a:lnTo>
                    <a:pt x="162241" y="3752"/>
                  </a:lnTo>
                  <a:lnTo>
                    <a:pt x="171332" y="497"/>
                  </a:lnTo>
                  <a:lnTo>
                    <a:pt x="190791" y="0"/>
                  </a:lnTo>
                  <a:lnTo>
                    <a:pt x="199724" y="3845"/>
                  </a:lnTo>
                  <a:lnTo>
                    <a:pt x="215888" y="17476"/>
                  </a:lnTo>
                  <a:lnTo>
                    <a:pt x="244159" y="63228"/>
                  </a:lnTo>
                  <a:lnTo>
                    <a:pt x="262222" y="117325"/>
                  </a:lnTo>
                  <a:lnTo>
                    <a:pt x="279460" y="177501"/>
                  </a:lnTo>
                  <a:lnTo>
                    <a:pt x="284270" y="2115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87667" y="1231834"/>
              <a:ext cx="225651" cy="430168"/>
            </a:xfrm>
            <a:custGeom>
              <a:avLst/>
              <a:gdLst/>
              <a:ahLst/>
              <a:cxnLst/>
              <a:rect l="0" t="0" r="0" b="0"/>
              <a:pathLst>
                <a:path w="225651" h="430168">
                  <a:moveTo>
                    <a:pt x="8333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6331" y="151117"/>
                  </a:lnTo>
                  <a:lnTo>
                    <a:pt x="7740" y="208552"/>
                  </a:lnTo>
                  <a:lnTo>
                    <a:pt x="13805" y="269183"/>
                  </a:lnTo>
                  <a:lnTo>
                    <a:pt x="17863" y="323360"/>
                  </a:lnTo>
                  <a:lnTo>
                    <a:pt x="18664" y="379122"/>
                  </a:lnTo>
                  <a:lnTo>
                    <a:pt x="18773" y="397786"/>
                  </a:lnTo>
                  <a:lnTo>
                    <a:pt x="21976" y="337843"/>
                  </a:lnTo>
                  <a:lnTo>
                    <a:pt x="36819" y="277156"/>
                  </a:lnTo>
                  <a:lnTo>
                    <a:pt x="48229" y="244337"/>
                  </a:lnTo>
                  <a:lnTo>
                    <a:pt x="59600" y="227137"/>
                  </a:lnTo>
                  <a:lnTo>
                    <a:pt x="90333" y="204300"/>
                  </a:lnTo>
                  <a:lnTo>
                    <a:pt x="101604" y="201711"/>
                  </a:lnTo>
                  <a:lnTo>
                    <a:pt x="134235" y="208075"/>
                  </a:lnTo>
                  <a:lnTo>
                    <a:pt x="155536" y="214530"/>
                  </a:lnTo>
                  <a:lnTo>
                    <a:pt x="173582" y="227538"/>
                  </a:lnTo>
                  <a:lnTo>
                    <a:pt x="188232" y="245017"/>
                  </a:lnTo>
                  <a:lnTo>
                    <a:pt x="216669" y="300764"/>
                  </a:lnTo>
                  <a:lnTo>
                    <a:pt x="225650" y="346738"/>
                  </a:lnTo>
                  <a:lnTo>
                    <a:pt x="222721" y="386227"/>
                  </a:lnTo>
                  <a:lnTo>
                    <a:pt x="211241" y="406013"/>
                  </a:lnTo>
                  <a:lnTo>
                    <a:pt x="203267" y="414565"/>
                  </a:lnTo>
                  <a:lnTo>
                    <a:pt x="181927" y="424067"/>
                  </a:lnTo>
                  <a:lnTo>
                    <a:pt x="130101" y="430167"/>
                  </a:lnTo>
                  <a:lnTo>
                    <a:pt x="72288" y="420018"/>
                  </a:lnTo>
                  <a:lnTo>
                    <a:pt x="51965" y="412452"/>
                  </a:lnTo>
                  <a:lnTo>
                    <a:pt x="18861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32953" y="1245064"/>
              <a:ext cx="305328" cy="473584"/>
            </a:xfrm>
            <a:custGeom>
              <a:avLst/>
              <a:gdLst/>
              <a:ahLst/>
              <a:cxnLst/>
              <a:rect l="0" t="0" r="0" b="0"/>
              <a:pathLst>
                <a:path w="305328" h="473584">
                  <a:moveTo>
                    <a:pt x="0" y="81526"/>
                  </a:moveTo>
                  <a:lnTo>
                    <a:pt x="9575" y="57480"/>
                  </a:lnTo>
                  <a:lnTo>
                    <a:pt x="39403" y="21933"/>
                  </a:lnTo>
                  <a:lnTo>
                    <a:pt x="71077" y="6417"/>
                  </a:lnTo>
                  <a:lnTo>
                    <a:pt x="110097" y="0"/>
                  </a:lnTo>
                  <a:lnTo>
                    <a:pt x="145706" y="3688"/>
                  </a:lnTo>
                  <a:lnTo>
                    <a:pt x="164584" y="15346"/>
                  </a:lnTo>
                  <a:lnTo>
                    <a:pt x="188366" y="44760"/>
                  </a:lnTo>
                  <a:lnTo>
                    <a:pt x="217362" y="96621"/>
                  </a:lnTo>
                  <a:lnTo>
                    <a:pt x="232989" y="143580"/>
                  </a:lnTo>
                  <a:lnTo>
                    <a:pt x="239440" y="200128"/>
                  </a:lnTo>
                  <a:lnTo>
                    <a:pt x="233213" y="260412"/>
                  </a:lnTo>
                  <a:lnTo>
                    <a:pt x="224038" y="312734"/>
                  </a:lnTo>
                  <a:lnTo>
                    <a:pt x="207338" y="369872"/>
                  </a:lnTo>
                  <a:lnTo>
                    <a:pt x="188556" y="410287"/>
                  </a:lnTo>
                  <a:lnTo>
                    <a:pt x="155658" y="450493"/>
                  </a:lnTo>
                  <a:lnTo>
                    <a:pt x="120081" y="470570"/>
                  </a:lnTo>
                  <a:lnTo>
                    <a:pt x="96654" y="473583"/>
                  </a:lnTo>
                  <a:lnTo>
                    <a:pt x="75712" y="469853"/>
                  </a:lnTo>
                  <a:lnTo>
                    <a:pt x="58606" y="460397"/>
                  </a:lnTo>
                  <a:lnTo>
                    <a:pt x="35822" y="436330"/>
                  </a:lnTo>
                  <a:lnTo>
                    <a:pt x="27620" y="410792"/>
                  </a:lnTo>
                  <a:lnTo>
                    <a:pt x="26121" y="366650"/>
                  </a:lnTo>
                  <a:lnTo>
                    <a:pt x="31496" y="340439"/>
                  </a:lnTo>
                  <a:lnTo>
                    <a:pt x="41684" y="320991"/>
                  </a:lnTo>
                  <a:lnTo>
                    <a:pt x="51186" y="314869"/>
                  </a:lnTo>
                  <a:lnTo>
                    <a:pt x="91335" y="306253"/>
                  </a:lnTo>
                  <a:lnTo>
                    <a:pt x="147417" y="306461"/>
                  </a:lnTo>
                  <a:lnTo>
                    <a:pt x="203554" y="323010"/>
                  </a:lnTo>
                  <a:lnTo>
                    <a:pt x="258534" y="346469"/>
                  </a:lnTo>
                  <a:lnTo>
                    <a:pt x="305327" y="3552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17603" y="1299658"/>
              <a:ext cx="141817" cy="427016"/>
            </a:xfrm>
            <a:custGeom>
              <a:avLst/>
              <a:gdLst/>
              <a:ahLst/>
              <a:cxnLst/>
              <a:rect l="0" t="0" r="0" b="0"/>
              <a:pathLst>
                <a:path w="141817" h="427016">
                  <a:moveTo>
                    <a:pt x="68117" y="427015"/>
                  </a:moveTo>
                  <a:lnTo>
                    <a:pt x="59052" y="368398"/>
                  </a:lnTo>
                  <a:lnTo>
                    <a:pt x="48302" y="314224"/>
                  </a:lnTo>
                  <a:lnTo>
                    <a:pt x="27981" y="258463"/>
                  </a:lnTo>
                  <a:lnTo>
                    <a:pt x="17945" y="202388"/>
                  </a:lnTo>
                  <a:lnTo>
                    <a:pt x="7557" y="146251"/>
                  </a:lnTo>
                  <a:lnTo>
                    <a:pt x="0" y="102970"/>
                  </a:lnTo>
                  <a:lnTo>
                    <a:pt x="5301" y="57131"/>
                  </a:lnTo>
                  <a:lnTo>
                    <a:pt x="15242" y="36065"/>
                  </a:lnTo>
                  <a:lnTo>
                    <a:pt x="45172" y="11051"/>
                  </a:lnTo>
                  <a:lnTo>
                    <a:pt x="70397" y="2326"/>
                  </a:lnTo>
                  <a:lnTo>
                    <a:pt x="83675" y="0"/>
                  </a:lnTo>
                  <a:lnTo>
                    <a:pt x="107787" y="3654"/>
                  </a:lnTo>
                  <a:lnTo>
                    <a:pt x="141816" y="164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48849" y="1505575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7014" y="23719"/>
                  </a:lnTo>
                  <a:lnTo>
                    <a:pt x="89568" y="31201"/>
                  </a:lnTo>
                  <a:lnTo>
                    <a:pt x="35067" y="396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54610" y="1347647"/>
              <a:ext cx="20624" cy="347442"/>
            </a:xfrm>
            <a:custGeom>
              <a:avLst/>
              <a:gdLst/>
              <a:ahLst/>
              <a:cxnLst/>
              <a:rect l="0" t="0" r="0" b="0"/>
              <a:pathLst>
                <a:path w="20624" h="347442">
                  <a:moveTo>
                    <a:pt x="10094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7" y="147607"/>
                  </a:lnTo>
                  <a:lnTo>
                    <a:pt x="10314" y="195164"/>
                  </a:lnTo>
                  <a:lnTo>
                    <a:pt x="17048" y="245130"/>
                  </a:lnTo>
                  <a:lnTo>
                    <a:pt x="19917" y="304528"/>
                  </a:lnTo>
                  <a:lnTo>
                    <a:pt x="20623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338362" y="1473989"/>
              <a:ext cx="210572" cy="52644"/>
            </a:xfrm>
            <a:custGeom>
              <a:avLst/>
              <a:gdLst/>
              <a:ahLst/>
              <a:cxnLst/>
              <a:rect l="0" t="0" r="0" b="0"/>
              <a:pathLst>
                <a:path w="210572" h="52644">
                  <a:moveTo>
                    <a:pt x="210571" y="0"/>
                  </a:moveTo>
                  <a:lnTo>
                    <a:pt x="156427" y="11453"/>
                  </a:lnTo>
                  <a:lnTo>
                    <a:pt x="101480" y="24749"/>
                  </a:lnTo>
                  <a:lnTo>
                    <a:pt x="46736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01575" y="165297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16170" y="1421378"/>
              <a:ext cx="162083" cy="485864"/>
            </a:xfrm>
            <a:custGeom>
              <a:avLst/>
              <a:gdLst/>
              <a:ahLst/>
              <a:cxnLst/>
              <a:rect l="0" t="0" r="0" b="0"/>
              <a:pathLst>
                <a:path w="162083" h="485864">
                  <a:moveTo>
                    <a:pt x="17032" y="189482"/>
                  </a:moveTo>
                  <a:lnTo>
                    <a:pt x="22621" y="248098"/>
                  </a:lnTo>
                  <a:lnTo>
                    <a:pt x="26097" y="299656"/>
                  </a:lnTo>
                  <a:lnTo>
                    <a:pt x="35677" y="358254"/>
                  </a:lnTo>
                  <a:lnTo>
                    <a:pt x="44264" y="411454"/>
                  </a:lnTo>
                  <a:lnTo>
                    <a:pt x="50876" y="469418"/>
                  </a:lnTo>
                  <a:lnTo>
                    <a:pt x="53633" y="481391"/>
                  </a:lnTo>
                  <a:lnTo>
                    <a:pt x="53131" y="485863"/>
                  </a:lnTo>
                  <a:lnTo>
                    <a:pt x="50456" y="485335"/>
                  </a:lnTo>
                  <a:lnTo>
                    <a:pt x="46334" y="481474"/>
                  </a:lnTo>
                  <a:lnTo>
                    <a:pt x="41753" y="464705"/>
                  </a:lnTo>
                  <a:lnTo>
                    <a:pt x="31336" y="407266"/>
                  </a:lnTo>
                  <a:lnTo>
                    <a:pt x="27509" y="357345"/>
                  </a:lnTo>
                  <a:lnTo>
                    <a:pt x="13053" y="296075"/>
                  </a:lnTo>
                  <a:lnTo>
                    <a:pt x="562" y="237270"/>
                  </a:lnTo>
                  <a:lnTo>
                    <a:pt x="0" y="176261"/>
                  </a:lnTo>
                  <a:lnTo>
                    <a:pt x="5219" y="113821"/>
                  </a:lnTo>
                  <a:lnTo>
                    <a:pt x="14655" y="57596"/>
                  </a:lnTo>
                  <a:lnTo>
                    <a:pt x="25556" y="23673"/>
                  </a:lnTo>
                  <a:lnTo>
                    <a:pt x="36808" y="6214"/>
                  </a:lnTo>
                  <a:lnTo>
                    <a:pt x="44254" y="1793"/>
                  </a:lnTo>
                  <a:lnTo>
                    <a:pt x="61886" y="0"/>
                  </a:lnTo>
                  <a:lnTo>
                    <a:pt x="97133" y="11156"/>
                  </a:lnTo>
                  <a:lnTo>
                    <a:pt x="117363" y="25998"/>
                  </a:lnTo>
                  <a:lnTo>
                    <a:pt x="132983" y="45462"/>
                  </a:lnTo>
                  <a:lnTo>
                    <a:pt x="156506" y="104081"/>
                  </a:lnTo>
                  <a:lnTo>
                    <a:pt x="162082" y="147670"/>
                  </a:lnTo>
                  <a:lnTo>
                    <a:pt x="159355" y="160437"/>
                  </a:lnTo>
                  <a:lnTo>
                    <a:pt x="146967" y="180862"/>
                  </a:lnTo>
                  <a:lnTo>
                    <a:pt x="129763" y="194620"/>
                  </a:lnTo>
                  <a:lnTo>
                    <a:pt x="84533" y="212983"/>
                  </a:lnTo>
                  <a:lnTo>
                    <a:pt x="61070" y="211235"/>
                  </a:lnTo>
                  <a:lnTo>
                    <a:pt x="17032" y="200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977315" y="1407045"/>
              <a:ext cx="174189" cy="214993"/>
            </a:xfrm>
            <a:custGeom>
              <a:avLst/>
              <a:gdLst/>
              <a:ahLst/>
              <a:cxnLst/>
              <a:rect l="0" t="0" r="0" b="0"/>
              <a:pathLst>
                <a:path w="174189" h="214993">
                  <a:moveTo>
                    <a:pt x="34871" y="119587"/>
                  </a:moveTo>
                  <a:lnTo>
                    <a:pt x="77563" y="116467"/>
                  </a:lnTo>
                  <a:lnTo>
                    <a:pt x="129704" y="100459"/>
                  </a:lnTo>
                  <a:lnTo>
                    <a:pt x="150719" y="89248"/>
                  </a:lnTo>
                  <a:lnTo>
                    <a:pt x="165518" y="73348"/>
                  </a:lnTo>
                  <a:lnTo>
                    <a:pt x="171103" y="64194"/>
                  </a:lnTo>
                  <a:lnTo>
                    <a:pt x="174188" y="44665"/>
                  </a:lnTo>
                  <a:lnTo>
                    <a:pt x="173372" y="34544"/>
                  </a:lnTo>
                  <a:lnTo>
                    <a:pt x="169320" y="26627"/>
                  </a:lnTo>
                  <a:lnTo>
                    <a:pt x="155458" y="14710"/>
                  </a:lnTo>
                  <a:lnTo>
                    <a:pt x="127922" y="1425"/>
                  </a:lnTo>
                  <a:lnTo>
                    <a:pt x="107813" y="0"/>
                  </a:lnTo>
                  <a:lnTo>
                    <a:pt x="66307" y="8617"/>
                  </a:lnTo>
                  <a:lnTo>
                    <a:pt x="40416" y="23796"/>
                  </a:lnTo>
                  <a:lnTo>
                    <a:pt x="17927" y="48700"/>
                  </a:lnTo>
                  <a:lnTo>
                    <a:pt x="2035" y="78306"/>
                  </a:lnTo>
                  <a:lnTo>
                    <a:pt x="0" y="102020"/>
                  </a:lnTo>
                  <a:lnTo>
                    <a:pt x="8226" y="155371"/>
                  </a:lnTo>
                  <a:lnTo>
                    <a:pt x="23336" y="185822"/>
                  </a:lnTo>
                  <a:lnTo>
                    <a:pt x="53811" y="209662"/>
                  </a:lnTo>
                  <a:lnTo>
                    <a:pt x="79163" y="214992"/>
                  </a:lnTo>
                  <a:lnTo>
                    <a:pt x="129628" y="214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196950" y="1400290"/>
              <a:ext cx="120564" cy="232480"/>
            </a:xfrm>
            <a:custGeom>
              <a:avLst/>
              <a:gdLst/>
              <a:ahLst/>
              <a:cxnLst/>
              <a:rect l="0" t="0" r="0" b="0"/>
              <a:pathLst>
                <a:path w="120564" h="232480">
                  <a:moveTo>
                    <a:pt x="25807" y="84228"/>
                  </a:moveTo>
                  <a:lnTo>
                    <a:pt x="14628" y="95406"/>
                  </a:lnTo>
                  <a:lnTo>
                    <a:pt x="9140" y="113372"/>
                  </a:lnTo>
                  <a:lnTo>
                    <a:pt x="7871" y="136955"/>
                  </a:lnTo>
                  <a:lnTo>
                    <a:pt x="19660" y="198435"/>
                  </a:lnTo>
                  <a:lnTo>
                    <a:pt x="29574" y="231151"/>
                  </a:lnTo>
                  <a:lnTo>
                    <a:pt x="30658" y="232479"/>
                  </a:lnTo>
                  <a:lnTo>
                    <a:pt x="17981" y="177273"/>
                  </a:lnTo>
                  <a:lnTo>
                    <a:pt x="4591" y="125310"/>
                  </a:lnTo>
                  <a:lnTo>
                    <a:pt x="0" y="98977"/>
                  </a:lnTo>
                  <a:lnTo>
                    <a:pt x="6584" y="53476"/>
                  </a:lnTo>
                  <a:lnTo>
                    <a:pt x="13754" y="33126"/>
                  </a:lnTo>
                  <a:lnTo>
                    <a:pt x="24738" y="16282"/>
                  </a:lnTo>
                  <a:lnTo>
                    <a:pt x="33284" y="10855"/>
                  </a:lnTo>
                  <a:lnTo>
                    <a:pt x="67667" y="3216"/>
                  </a:lnTo>
                  <a:lnTo>
                    <a:pt x="1205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562361" y="1175605"/>
              <a:ext cx="186821" cy="487886"/>
            </a:xfrm>
            <a:custGeom>
              <a:avLst/>
              <a:gdLst/>
              <a:ahLst/>
              <a:cxnLst/>
              <a:rect l="0" t="0" r="0" b="0"/>
              <a:pathLst>
                <a:path w="186821" h="487886">
                  <a:moveTo>
                    <a:pt x="144706" y="351027"/>
                  </a:moveTo>
                  <a:lnTo>
                    <a:pt x="144706" y="328670"/>
                  </a:lnTo>
                  <a:lnTo>
                    <a:pt x="133528" y="297999"/>
                  </a:lnTo>
                  <a:lnTo>
                    <a:pt x="115398" y="266685"/>
                  </a:lnTo>
                  <a:lnTo>
                    <a:pt x="106450" y="259704"/>
                  </a:lnTo>
                  <a:lnTo>
                    <a:pt x="84030" y="251947"/>
                  </a:lnTo>
                  <a:lnTo>
                    <a:pt x="73839" y="252218"/>
                  </a:lnTo>
                  <a:lnTo>
                    <a:pt x="56278" y="258759"/>
                  </a:lnTo>
                  <a:lnTo>
                    <a:pt x="33237" y="275595"/>
                  </a:lnTo>
                  <a:lnTo>
                    <a:pt x="17181" y="300990"/>
                  </a:lnTo>
                  <a:lnTo>
                    <a:pt x="2447" y="349419"/>
                  </a:lnTo>
                  <a:lnTo>
                    <a:pt x="0" y="390195"/>
                  </a:lnTo>
                  <a:lnTo>
                    <a:pt x="9061" y="442775"/>
                  </a:lnTo>
                  <a:lnTo>
                    <a:pt x="16569" y="464333"/>
                  </a:lnTo>
                  <a:lnTo>
                    <a:pt x="27705" y="481714"/>
                  </a:lnTo>
                  <a:lnTo>
                    <a:pt x="35120" y="486115"/>
                  </a:lnTo>
                  <a:lnTo>
                    <a:pt x="52717" y="487885"/>
                  </a:lnTo>
                  <a:lnTo>
                    <a:pt x="69117" y="481653"/>
                  </a:lnTo>
                  <a:lnTo>
                    <a:pt x="76766" y="476715"/>
                  </a:lnTo>
                  <a:lnTo>
                    <a:pt x="116075" y="422329"/>
                  </a:lnTo>
                  <a:lnTo>
                    <a:pt x="139342" y="381902"/>
                  </a:lnTo>
                  <a:lnTo>
                    <a:pt x="161547" y="320734"/>
                  </a:lnTo>
                  <a:lnTo>
                    <a:pt x="171403" y="284729"/>
                  </a:lnTo>
                  <a:lnTo>
                    <a:pt x="176014" y="234677"/>
                  </a:lnTo>
                  <a:lnTo>
                    <a:pt x="184339" y="175186"/>
                  </a:lnTo>
                  <a:lnTo>
                    <a:pt x="186085" y="120331"/>
                  </a:lnTo>
                  <a:lnTo>
                    <a:pt x="186602" y="67033"/>
                  </a:lnTo>
                  <a:lnTo>
                    <a:pt x="181189" y="7800"/>
                  </a:lnTo>
                  <a:lnTo>
                    <a:pt x="177217" y="1716"/>
                  </a:lnTo>
                  <a:lnTo>
                    <a:pt x="172229" y="0"/>
                  </a:lnTo>
                  <a:lnTo>
                    <a:pt x="166564" y="1195"/>
                  </a:lnTo>
                  <a:lnTo>
                    <a:pt x="161618" y="6672"/>
                  </a:lnTo>
                  <a:lnTo>
                    <a:pt x="153002" y="25235"/>
                  </a:lnTo>
                  <a:lnTo>
                    <a:pt x="151513" y="49083"/>
                  </a:lnTo>
                  <a:lnTo>
                    <a:pt x="154132" y="95056"/>
                  </a:lnTo>
                  <a:lnTo>
                    <a:pt x="154908" y="153131"/>
                  </a:lnTo>
                  <a:lnTo>
                    <a:pt x="155138" y="214792"/>
                  </a:lnTo>
                  <a:lnTo>
                    <a:pt x="158326" y="274396"/>
                  </a:lnTo>
                  <a:lnTo>
                    <a:pt x="166679" y="325982"/>
                  </a:lnTo>
                  <a:lnTo>
                    <a:pt x="179982" y="385334"/>
                  </a:lnTo>
                  <a:lnTo>
                    <a:pt x="186820" y="4141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818643" y="1418626"/>
              <a:ext cx="225337" cy="244905"/>
            </a:xfrm>
            <a:custGeom>
              <a:avLst/>
              <a:gdLst/>
              <a:ahLst/>
              <a:cxnLst/>
              <a:rect l="0" t="0" r="0" b="0"/>
              <a:pathLst>
                <a:path w="225337" h="244905">
                  <a:moveTo>
                    <a:pt x="151637" y="108006"/>
                  </a:moveTo>
                  <a:lnTo>
                    <a:pt x="148517" y="65314"/>
                  </a:lnTo>
                  <a:lnTo>
                    <a:pt x="142061" y="45748"/>
                  </a:lnTo>
                  <a:lnTo>
                    <a:pt x="131393" y="29253"/>
                  </a:lnTo>
                  <a:lnTo>
                    <a:pt x="115734" y="17242"/>
                  </a:lnTo>
                  <a:lnTo>
                    <a:pt x="77084" y="0"/>
                  </a:lnTo>
                  <a:lnTo>
                    <a:pt x="68009" y="907"/>
                  </a:lnTo>
                  <a:lnTo>
                    <a:pt x="51688" y="11273"/>
                  </a:lnTo>
                  <a:lnTo>
                    <a:pt x="23315" y="39288"/>
                  </a:lnTo>
                  <a:lnTo>
                    <a:pt x="5233" y="80524"/>
                  </a:lnTo>
                  <a:lnTo>
                    <a:pt x="0" y="106320"/>
                  </a:lnTo>
                  <a:lnTo>
                    <a:pt x="6173" y="157889"/>
                  </a:lnTo>
                  <a:lnTo>
                    <a:pt x="18459" y="191416"/>
                  </a:lnTo>
                  <a:lnTo>
                    <a:pt x="24247" y="202217"/>
                  </a:lnTo>
                  <a:lnTo>
                    <a:pt x="32785" y="208248"/>
                  </a:lnTo>
                  <a:lnTo>
                    <a:pt x="54750" y="211829"/>
                  </a:lnTo>
                  <a:lnTo>
                    <a:pt x="73871" y="206402"/>
                  </a:lnTo>
                  <a:lnTo>
                    <a:pt x="82245" y="201679"/>
                  </a:lnTo>
                  <a:lnTo>
                    <a:pt x="94670" y="187073"/>
                  </a:lnTo>
                  <a:lnTo>
                    <a:pt x="112178" y="143511"/>
                  </a:lnTo>
                  <a:lnTo>
                    <a:pt x="118495" y="99205"/>
                  </a:lnTo>
                  <a:lnTo>
                    <a:pt x="119014" y="100969"/>
                  </a:lnTo>
                  <a:lnTo>
                    <a:pt x="125435" y="137421"/>
                  </a:lnTo>
                  <a:lnTo>
                    <a:pt x="147544" y="188512"/>
                  </a:lnTo>
                  <a:lnTo>
                    <a:pt x="184494" y="230493"/>
                  </a:lnTo>
                  <a:lnTo>
                    <a:pt x="202504" y="243163"/>
                  </a:lnTo>
                  <a:lnTo>
                    <a:pt x="208945" y="244904"/>
                  </a:lnTo>
                  <a:lnTo>
                    <a:pt x="225336" y="2448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065036" y="1452932"/>
              <a:ext cx="63172" cy="200043"/>
            </a:xfrm>
            <a:custGeom>
              <a:avLst/>
              <a:gdLst/>
              <a:ahLst/>
              <a:cxnLst/>
              <a:rect l="0" t="0" r="0" b="0"/>
              <a:pathLst>
                <a:path w="63172" h="200043">
                  <a:moveTo>
                    <a:pt x="0" y="0"/>
                  </a:moveTo>
                  <a:lnTo>
                    <a:pt x="3120" y="42692"/>
                  </a:lnTo>
                  <a:lnTo>
                    <a:pt x="14573" y="73871"/>
                  </a:lnTo>
                  <a:lnTo>
                    <a:pt x="37751" y="133600"/>
                  </a:lnTo>
                  <a:lnTo>
                    <a:pt x="52474" y="175219"/>
                  </a:lnTo>
                  <a:lnTo>
                    <a:pt x="63171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054507" y="1452932"/>
              <a:ext cx="157929" cy="452727"/>
            </a:xfrm>
            <a:custGeom>
              <a:avLst/>
              <a:gdLst/>
              <a:ahLst/>
              <a:cxnLst/>
              <a:rect l="0" t="0" r="0" b="0"/>
              <a:pathLst>
                <a:path w="157929" h="452727">
                  <a:moveTo>
                    <a:pt x="157928" y="0"/>
                  </a:moveTo>
                  <a:lnTo>
                    <a:pt x="131564" y="56215"/>
                  </a:lnTo>
                  <a:lnTo>
                    <a:pt x="108050" y="111667"/>
                  </a:lnTo>
                  <a:lnTo>
                    <a:pt x="91793" y="168287"/>
                  </a:lnTo>
                  <a:lnTo>
                    <a:pt x="73772" y="230218"/>
                  </a:lnTo>
                  <a:lnTo>
                    <a:pt x="56162" y="291320"/>
                  </a:lnTo>
                  <a:lnTo>
                    <a:pt x="33018" y="352572"/>
                  </a:lnTo>
                  <a:lnTo>
                    <a:pt x="11179" y="409901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233492" y="166350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446661" y="2253098"/>
            <a:ext cx="1785381" cy="672592"/>
            <a:chOff x="446661" y="2253098"/>
            <a:chExt cx="1785381" cy="672592"/>
          </a:xfrm>
        </p:grpSpPr>
        <p:sp>
          <p:nvSpPr>
            <p:cNvPr id="84" name="Freeform 83"/>
            <p:cNvSpPr/>
            <p:nvPr/>
          </p:nvSpPr>
          <p:spPr>
            <a:xfrm>
              <a:off x="446661" y="2372472"/>
              <a:ext cx="216635" cy="350376"/>
            </a:xfrm>
            <a:custGeom>
              <a:avLst/>
              <a:gdLst/>
              <a:ahLst/>
              <a:cxnLst/>
              <a:rect l="0" t="0" r="0" b="0"/>
              <a:pathLst>
                <a:path w="216635" h="350376">
                  <a:moveTo>
                    <a:pt x="16592" y="6968"/>
                  </a:moveTo>
                  <a:lnTo>
                    <a:pt x="8259" y="55899"/>
                  </a:lnTo>
                  <a:lnTo>
                    <a:pt x="6714" y="106864"/>
                  </a:lnTo>
                  <a:lnTo>
                    <a:pt x="6257" y="163299"/>
                  </a:lnTo>
                  <a:lnTo>
                    <a:pt x="6121" y="220184"/>
                  </a:lnTo>
                  <a:lnTo>
                    <a:pt x="6081" y="278373"/>
                  </a:lnTo>
                  <a:lnTo>
                    <a:pt x="2949" y="329540"/>
                  </a:lnTo>
                  <a:lnTo>
                    <a:pt x="0" y="350375"/>
                  </a:lnTo>
                  <a:lnTo>
                    <a:pt x="852" y="349380"/>
                  </a:lnTo>
                  <a:lnTo>
                    <a:pt x="12613" y="293435"/>
                  </a:lnTo>
                  <a:lnTo>
                    <a:pt x="15413" y="244185"/>
                  </a:lnTo>
                  <a:lnTo>
                    <a:pt x="16243" y="192548"/>
                  </a:lnTo>
                  <a:lnTo>
                    <a:pt x="16489" y="140204"/>
                  </a:lnTo>
                  <a:lnTo>
                    <a:pt x="18901" y="88819"/>
                  </a:lnTo>
                  <a:lnTo>
                    <a:pt x="36372" y="28942"/>
                  </a:lnTo>
                  <a:lnTo>
                    <a:pt x="40308" y="14598"/>
                  </a:lnTo>
                  <a:lnTo>
                    <a:pt x="48780" y="6206"/>
                  </a:lnTo>
                  <a:lnTo>
                    <a:pt x="60278" y="1780"/>
                  </a:lnTo>
                  <a:lnTo>
                    <a:pt x="73792" y="0"/>
                  </a:lnTo>
                  <a:lnTo>
                    <a:pt x="85141" y="2323"/>
                  </a:lnTo>
                  <a:lnTo>
                    <a:pt x="103990" y="14262"/>
                  </a:lnTo>
                  <a:lnTo>
                    <a:pt x="117047" y="34386"/>
                  </a:lnTo>
                  <a:lnTo>
                    <a:pt x="138789" y="92987"/>
                  </a:lnTo>
                  <a:lnTo>
                    <a:pt x="153337" y="156107"/>
                  </a:lnTo>
                  <a:lnTo>
                    <a:pt x="173065" y="219312"/>
                  </a:lnTo>
                  <a:lnTo>
                    <a:pt x="194923" y="279556"/>
                  </a:lnTo>
                  <a:lnTo>
                    <a:pt x="216634" y="3333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73782" y="2571148"/>
              <a:ext cx="168457" cy="18863"/>
            </a:xfrm>
            <a:custGeom>
              <a:avLst/>
              <a:gdLst/>
              <a:ahLst/>
              <a:cxnLst/>
              <a:rect l="0" t="0" r="0" b="0"/>
              <a:pathLst>
                <a:path w="168457" h="18863">
                  <a:moveTo>
                    <a:pt x="168456" y="8333"/>
                  </a:moveTo>
                  <a:lnTo>
                    <a:pt x="130978" y="0"/>
                  </a:lnTo>
                  <a:lnTo>
                    <a:pt x="96130" y="1575"/>
                  </a:lnTo>
                  <a:lnTo>
                    <a:pt x="42295" y="14679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49668" y="2389969"/>
              <a:ext cx="50498" cy="347441"/>
            </a:xfrm>
            <a:custGeom>
              <a:avLst/>
              <a:gdLst/>
              <a:ahLst/>
              <a:cxnLst/>
              <a:rect l="0" t="0" r="0" b="0"/>
              <a:pathLst>
                <a:path w="50498" h="347441">
                  <a:moveTo>
                    <a:pt x="8383" y="0"/>
                  </a:moveTo>
                  <a:lnTo>
                    <a:pt x="1148" y="28725"/>
                  </a:lnTo>
                  <a:lnTo>
                    <a:pt x="0" y="79091"/>
                  </a:lnTo>
                  <a:lnTo>
                    <a:pt x="5380" y="136128"/>
                  </a:lnTo>
                  <a:lnTo>
                    <a:pt x="9833" y="186043"/>
                  </a:lnTo>
                  <a:lnTo>
                    <a:pt x="22591" y="241907"/>
                  </a:lnTo>
                  <a:lnTo>
                    <a:pt x="31207" y="300771"/>
                  </a:lnTo>
                  <a:lnTo>
                    <a:pt x="40492" y="329323"/>
                  </a:lnTo>
                  <a:lnTo>
                    <a:pt x="50497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31709" y="2495253"/>
              <a:ext cx="221100" cy="73701"/>
            </a:xfrm>
            <a:custGeom>
              <a:avLst/>
              <a:gdLst/>
              <a:ahLst/>
              <a:cxnLst/>
              <a:rect l="0" t="0" r="0" b="0"/>
              <a:pathLst>
                <a:path w="221100" h="73701">
                  <a:moveTo>
                    <a:pt x="221099" y="0"/>
                  </a:moveTo>
                  <a:lnTo>
                    <a:pt x="201948" y="16811"/>
                  </a:lnTo>
                  <a:lnTo>
                    <a:pt x="155531" y="39543"/>
                  </a:lnTo>
                  <a:lnTo>
                    <a:pt x="95713" y="55644"/>
                  </a:lnTo>
                  <a:lnTo>
                    <a:pt x="38317" y="6285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189817" y="2473174"/>
              <a:ext cx="175918" cy="232650"/>
            </a:xfrm>
            <a:custGeom>
              <a:avLst/>
              <a:gdLst/>
              <a:ahLst/>
              <a:cxnLst/>
              <a:rect l="0" t="0" r="0" b="0"/>
              <a:pathLst>
                <a:path w="175918" h="232650">
                  <a:moveTo>
                    <a:pt x="10431" y="74722"/>
                  </a:moveTo>
                  <a:lnTo>
                    <a:pt x="10431" y="131986"/>
                  </a:lnTo>
                  <a:lnTo>
                    <a:pt x="13551" y="181376"/>
                  </a:lnTo>
                  <a:lnTo>
                    <a:pt x="16020" y="198467"/>
                  </a:lnTo>
                  <a:lnTo>
                    <a:pt x="15327" y="206352"/>
                  </a:lnTo>
                  <a:lnTo>
                    <a:pt x="12525" y="208099"/>
                  </a:lnTo>
                  <a:lnTo>
                    <a:pt x="8318" y="205754"/>
                  </a:lnTo>
                  <a:lnTo>
                    <a:pt x="3643" y="190670"/>
                  </a:lnTo>
                  <a:lnTo>
                    <a:pt x="395" y="129505"/>
                  </a:lnTo>
                  <a:lnTo>
                    <a:pt x="0" y="71332"/>
                  </a:lnTo>
                  <a:lnTo>
                    <a:pt x="2286" y="41630"/>
                  </a:lnTo>
                  <a:lnTo>
                    <a:pt x="11100" y="20630"/>
                  </a:lnTo>
                  <a:lnTo>
                    <a:pt x="25936" y="6617"/>
                  </a:lnTo>
                  <a:lnTo>
                    <a:pt x="34806" y="1243"/>
                  </a:lnTo>
                  <a:lnTo>
                    <a:pt x="44229" y="0"/>
                  </a:lnTo>
                  <a:lnTo>
                    <a:pt x="64057" y="4857"/>
                  </a:lnTo>
                  <a:lnTo>
                    <a:pt x="89361" y="20746"/>
                  </a:lnTo>
                  <a:lnTo>
                    <a:pt x="133107" y="75529"/>
                  </a:lnTo>
                  <a:lnTo>
                    <a:pt x="165218" y="130590"/>
                  </a:lnTo>
                  <a:lnTo>
                    <a:pt x="174837" y="170434"/>
                  </a:lnTo>
                  <a:lnTo>
                    <a:pt x="175917" y="195640"/>
                  </a:lnTo>
                  <a:lnTo>
                    <a:pt x="168359" y="2326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442404" y="2495253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452932" y="2368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526632" y="2491689"/>
              <a:ext cx="256382" cy="434001"/>
            </a:xfrm>
            <a:custGeom>
              <a:avLst/>
              <a:gdLst/>
              <a:ahLst/>
              <a:cxnLst/>
              <a:rect l="0" t="0" r="0" b="0"/>
              <a:pathLst>
                <a:path w="256382" h="434001">
                  <a:moveTo>
                    <a:pt x="178984" y="98321"/>
                  </a:moveTo>
                  <a:lnTo>
                    <a:pt x="164330" y="39704"/>
                  </a:lnTo>
                  <a:lnTo>
                    <a:pt x="158686" y="29997"/>
                  </a:lnTo>
                  <a:lnTo>
                    <a:pt x="143056" y="16092"/>
                  </a:lnTo>
                  <a:lnTo>
                    <a:pt x="114527" y="1687"/>
                  </a:lnTo>
                  <a:lnTo>
                    <a:pt x="91065" y="0"/>
                  </a:lnTo>
                  <a:lnTo>
                    <a:pt x="67379" y="4320"/>
                  </a:lnTo>
                  <a:lnTo>
                    <a:pt x="40891" y="19906"/>
                  </a:lnTo>
                  <a:lnTo>
                    <a:pt x="25583" y="32664"/>
                  </a:lnTo>
                  <a:lnTo>
                    <a:pt x="17219" y="52373"/>
                  </a:lnTo>
                  <a:lnTo>
                    <a:pt x="14989" y="64179"/>
                  </a:lnTo>
                  <a:lnTo>
                    <a:pt x="18750" y="86656"/>
                  </a:lnTo>
                  <a:lnTo>
                    <a:pt x="34021" y="115922"/>
                  </a:lnTo>
                  <a:lnTo>
                    <a:pt x="40228" y="124093"/>
                  </a:lnTo>
                  <a:lnTo>
                    <a:pt x="59603" y="133172"/>
                  </a:lnTo>
                  <a:lnTo>
                    <a:pt x="110169" y="139000"/>
                  </a:lnTo>
                  <a:lnTo>
                    <a:pt x="131242" y="133558"/>
                  </a:lnTo>
                  <a:lnTo>
                    <a:pt x="169424" y="111001"/>
                  </a:lnTo>
                  <a:lnTo>
                    <a:pt x="177290" y="111453"/>
                  </a:lnTo>
                  <a:lnTo>
                    <a:pt x="183704" y="116435"/>
                  </a:lnTo>
                  <a:lnTo>
                    <a:pt x="193950" y="134447"/>
                  </a:lnTo>
                  <a:lnTo>
                    <a:pt x="213739" y="192058"/>
                  </a:lnTo>
                  <a:lnTo>
                    <a:pt x="229220" y="250631"/>
                  </a:lnTo>
                  <a:lnTo>
                    <a:pt x="250475" y="308475"/>
                  </a:lnTo>
                  <a:lnTo>
                    <a:pt x="256381" y="335612"/>
                  </a:lnTo>
                  <a:lnTo>
                    <a:pt x="255107" y="359372"/>
                  </a:lnTo>
                  <a:lnTo>
                    <a:pt x="247522" y="378510"/>
                  </a:lnTo>
                  <a:lnTo>
                    <a:pt x="235181" y="394815"/>
                  </a:lnTo>
                  <a:lnTo>
                    <a:pt x="217999" y="409860"/>
                  </a:lnTo>
                  <a:lnTo>
                    <a:pt x="192425" y="418107"/>
                  </a:lnTo>
                  <a:lnTo>
                    <a:pt x="133936" y="428990"/>
                  </a:lnTo>
                  <a:lnTo>
                    <a:pt x="77322" y="434000"/>
                  </a:lnTo>
                  <a:lnTo>
                    <a:pt x="27318" y="431870"/>
                  </a:lnTo>
                  <a:lnTo>
                    <a:pt x="0" y="4247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747730" y="2253098"/>
              <a:ext cx="176005" cy="421141"/>
            </a:xfrm>
            <a:custGeom>
              <a:avLst/>
              <a:gdLst/>
              <a:ahLst/>
              <a:cxnLst/>
              <a:rect l="0" t="0" r="0" b="0"/>
              <a:pathLst>
                <a:path w="176005" h="42114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3211"/>
                  </a:lnTo>
                  <a:lnTo>
                    <a:pt x="9065" y="213148"/>
                  </a:lnTo>
                  <a:lnTo>
                    <a:pt x="21789" y="272694"/>
                  </a:lnTo>
                  <a:lnTo>
                    <a:pt x="38701" y="327415"/>
                  </a:lnTo>
                  <a:lnTo>
                    <a:pt x="46822" y="356975"/>
                  </a:lnTo>
                  <a:lnTo>
                    <a:pt x="34159" y="301019"/>
                  </a:lnTo>
                  <a:lnTo>
                    <a:pt x="35468" y="265056"/>
                  </a:lnTo>
                  <a:lnTo>
                    <a:pt x="41500" y="244145"/>
                  </a:lnTo>
                  <a:lnTo>
                    <a:pt x="51980" y="227052"/>
                  </a:lnTo>
                  <a:lnTo>
                    <a:pt x="60390" y="221558"/>
                  </a:lnTo>
                  <a:lnTo>
                    <a:pt x="82212" y="215453"/>
                  </a:lnTo>
                  <a:lnTo>
                    <a:pt x="92243" y="216165"/>
                  </a:lnTo>
                  <a:lnTo>
                    <a:pt x="109627" y="223195"/>
                  </a:lnTo>
                  <a:lnTo>
                    <a:pt x="125152" y="240358"/>
                  </a:lnTo>
                  <a:lnTo>
                    <a:pt x="160111" y="295731"/>
                  </a:lnTo>
                  <a:lnTo>
                    <a:pt x="172872" y="334719"/>
                  </a:lnTo>
                  <a:lnTo>
                    <a:pt x="176004" y="374737"/>
                  </a:lnTo>
                  <a:lnTo>
                    <a:pt x="168456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014235" y="2295212"/>
              <a:ext cx="28294" cy="368498"/>
            </a:xfrm>
            <a:custGeom>
              <a:avLst/>
              <a:gdLst/>
              <a:ahLst/>
              <a:cxnLst/>
              <a:rect l="0" t="0" r="0" b="0"/>
              <a:pathLst>
                <a:path w="28294" h="368498">
                  <a:moveTo>
                    <a:pt x="7236" y="0"/>
                  </a:moveTo>
                  <a:lnTo>
                    <a:pt x="0" y="27556"/>
                  </a:lnTo>
                  <a:lnTo>
                    <a:pt x="478" y="90018"/>
                  </a:lnTo>
                  <a:lnTo>
                    <a:pt x="2114" y="139756"/>
                  </a:lnTo>
                  <a:lnTo>
                    <a:pt x="280" y="165059"/>
                  </a:lnTo>
                  <a:lnTo>
                    <a:pt x="8635" y="219258"/>
                  </a:lnTo>
                  <a:lnTo>
                    <a:pt x="15059" y="270076"/>
                  </a:lnTo>
                  <a:lnTo>
                    <a:pt x="22819" y="323580"/>
                  </a:lnTo>
                  <a:lnTo>
                    <a:pt x="28293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905658" y="2421554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82696" y="3120"/>
                  </a:lnTo>
                  <a:lnTo>
                    <a:pt x="123565" y="14654"/>
                  </a:lnTo>
                  <a:lnTo>
                    <a:pt x="66825" y="27028"/>
                  </a:lnTo>
                  <a:lnTo>
                    <a:pt x="19915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179399" y="2642653"/>
              <a:ext cx="52643" cy="126342"/>
            </a:xfrm>
            <a:custGeom>
              <a:avLst/>
              <a:gdLst/>
              <a:ahLst/>
              <a:cxnLst/>
              <a:rect l="0" t="0" r="0" b="0"/>
              <a:pathLst>
                <a:path w="52643" h="126342">
                  <a:moveTo>
                    <a:pt x="0" y="0"/>
                  </a:moveTo>
                  <a:lnTo>
                    <a:pt x="15641" y="17980"/>
                  </a:lnTo>
                  <a:lnTo>
                    <a:pt x="34843" y="64152"/>
                  </a:lnTo>
                  <a:lnTo>
                    <a:pt x="44276" y="114917"/>
                  </a:lnTo>
                  <a:lnTo>
                    <a:pt x="52642" y="1263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2621595" y="2135790"/>
            <a:ext cx="1443066" cy="508202"/>
            <a:chOff x="2621595" y="2135790"/>
            <a:chExt cx="1443066" cy="508202"/>
          </a:xfrm>
        </p:grpSpPr>
        <p:sp>
          <p:nvSpPr>
            <p:cNvPr id="97" name="Freeform 96"/>
            <p:cNvSpPr/>
            <p:nvPr/>
          </p:nvSpPr>
          <p:spPr>
            <a:xfrm>
              <a:off x="2643303" y="2421554"/>
              <a:ext cx="9879" cy="200042"/>
            </a:xfrm>
            <a:custGeom>
              <a:avLst/>
              <a:gdLst/>
              <a:ahLst/>
              <a:cxnLst/>
              <a:rect l="0" t="0" r="0" b="0"/>
              <a:pathLst>
                <a:path w="9879" h="200042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7" y="154167"/>
                  </a:lnTo>
                  <a:lnTo>
                    <a:pt x="9878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21595" y="229521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790613" y="2221513"/>
              <a:ext cx="20496" cy="379026"/>
            </a:xfrm>
            <a:custGeom>
              <a:avLst/>
              <a:gdLst/>
              <a:ahLst/>
              <a:cxnLst/>
              <a:rect l="0" t="0" r="0" b="0"/>
              <a:pathLst>
                <a:path w="20496" h="379026">
                  <a:moveTo>
                    <a:pt x="20495" y="0"/>
                  </a:moveTo>
                  <a:lnTo>
                    <a:pt x="5841" y="55141"/>
                  </a:lnTo>
                  <a:lnTo>
                    <a:pt x="1335" y="109144"/>
                  </a:lnTo>
                  <a:lnTo>
                    <a:pt x="0" y="169599"/>
                  </a:lnTo>
                  <a:lnTo>
                    <a:pt x="5194" y="226376"/>
                  </a:lnTo>
                  <a:lnTo>
                    <a:pt x="8553" y="285833"/>
                  </a:lnTo>
                  <a:lnTo>
                    <a:pt x="16923" y="348485"/>
                  </a:lnTo>
                  <a:lnTo>
                    <a:pt x="20495" y="379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684766" y="2305741"/>
              <a:ext cx="200043" cy="94757"/>
            </a:xfrm>
            <a:custGeom>
              <a:avLst/>
              <a:gdLst/>
              <a:ahLst/>
              <a:cxnLst/>
              <a:rect l="0" t="0" r="0" b="0"/>
              <a:pathLst>
                <a:path w="200043" h="94757">
                  <a:moveTo>
                    <a:pt x="200042" y="0"/>
                  </a:moveTo>
                  <a:lnTo>
                    <a:pt x="173656" y="15641"/>
                  </a:lnTo>
                  <a:lnTo>
                    <a:pt x="116730" y="40433"/>
                  </a:lnTo>
                  <a:lnTo>
                    <a:pt x="63292" y="7082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203404" y="2316269"/>
              <a:ext cx="208384" cy="263213"/>
            </a:xfrm>
            <a:custGeom>
              <a:avLst/>
              <a:gdLst/>
              <a:ahLst/>
              <a:cxnLst/>
              <a:rect l="0" t="0" r="0" b="0"/>
              <a:pathLst>
                <a:path w="208384" h="263213">
                  <a:moveTo>
                    <a:pt x="155186" y="0"/>
                  </a:moveTo>
                  <a:lnTo>
                    <a:pt x="101312" y="19128"/>
                  </a:lnTo>
                  <a:lnTo>
                    <a:pt x="40435" y="56599"/>
                  </a:lnTo>
                  <a:lnTo>
                    <a:pt x="8690" y="87436"/>
                  </a:lnTo>
                  <a:lnTo>
                    <a:pt x="1370" y="96895"/>
                  </a:lnTo>
                  <a:lnTo>
                    <a:pt x="0" y="104371"/>
                  </a:lnTo>
                  <a:lnTo>
                    <a:pt x="2596" y="110525"/>
                  </a:lnTo>
                  <a:lnTo>
                    <a:pt x="7836" y="115797"/>
                  </a:lnTo>
                  <a:lnTo>
                    <a:pt x="29256" y="121656"/>
                  </a:lnTo>
                  <a:lnTo>
                    <a:pt x="91853" y="134130"/>
                  </a:lnTo>
                  <a:lnTo>
                    <a:pt x="153548" y="151010"/>
                  </a:lnTo>
                  <a:lnTo>
                    <a:pt x="180697" y="167056"/>
                  </a:lnTo>
                  <a:lnTo>
                    <a:pt x="203559" y="186629"/>
                  </a:lnTo>
                  <a:lnTo>
                    <a:pt x="207322" y="194609"/>
                  </a:lnTo>
                  <a:lnTo>
                    <a:pt x="208383" y="212835"/>
                  </a:lnTo>
                  <a:lnTo>
                    <a:pt x="203519" y="221439"/>
                  </a:lnTo>
                  <a:lnTo>
                    <a:pt x="185636" y="237237"/>
                  </a:lnTo>
                  <a:lnTo>
                    <a:pt x="154850" y="253696"/>
                  </a:lnTo>
                  <a:lnTo>
                    <a:pt x="96195" y="261333"/>
                  </a:lnTo>
                  <a:lnTo>
                    <a:pt x="37642" y="262841"/>
                  </a:lnTo>
                  <a:lnTo>
                    <a:pt x="7787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456640" y="2137285"/>
              <a:ext cx="17765" cy="442197"/>
            </a:xfrm>
            <a:custGeom>
              <a:avLst/>
              <a:gdLst/>
              <a:ahLst/>
              <a:cxnLst/>
              <a:rect l="0" t="0" r="0" b="0"/>
              <a:pathLst>
                <a:path w="17765" h="442197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43900"/>
                  </a:lnTo>
                  <a:lnTo>
                    <a:pt x="7515" y="189128"/>
                  </a:lnTo>
                  <a:lnTo>
                    <a:pt x="12429" y="236525"/>
                  </a:lnTo>
                  <a:lnTo>
                    <a:pt x="15393" y="281767"/>
                  </a:lnTo>
                  <a:lnTo>
                    <a:pt x="17061" y="340460"/>
                  </a:lnTo>
                  <a:lnTo>
                    <a:pt x="17625" y="402213"/>
                  </a:lnTo>
                  <a:lnTo>
                    <a:pt x="17764" y="442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558632" y="2411026"/>
              <a:ext cx="6127" cy="200042"/>
            </a:xfrm>
            <a:custGeom>
              <a:avLst/>
              <a:gdLst/>
              <a:ahLst/>
              <a:cxnLst/>
              <a:rect l="0" t="0" r="0" b="0"/>
              <a:pathLst>
                <a:path w="6127" h="200042">
                  <a:moveTo>
                    <a:pt x="0" y="0"/>
                  </a:moveTo>
                  <a:lnTo>
                    <a:pt x="5589" y="16767"/>
                  </a:lnTo>
                  <a:lnTo>
                    <a:pt x="5214" y="34358"/>
                  </a:lnTo>
                  <a:lnTo>
                    <a:pt x="686" y="92998"/>
                  </a:lnTo>
                  <a:lnTo>
                    <a:pt x="3255" y="144625"/>
                  </a:lnTo>
                  <a:lnTo>
                    <a:pt x="6126" y="16605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569160" y="2305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633755" y="2135790"/>
              <a:ext cx="133823" cy="508202"/>
            </a:xfrm>
            <a:custGeom>
              <a:avLst/>
              <a:gdLst/>
              <a:ahLst/>
              <a:cxnLst/>
              <a:rect l="0" t="0" r="0" b="0"/>
              <a:pathLst>
                <a:path w="133823" h="508202">
                  <a:moveTo>
                    <a:pt x="114390" y="391049"/>
                  </a:moveTo>
                  <a:lnTo>
                    <a:pt x="122723" y="342118"/>
                  </a:lnTo>
                  <a:lnTo>
                    <a:pt x="121603" y="313150"/>
                  </a:lnTo>
                  <a:lnTo>
                    <a:pt x="113306" y="288577"/>
                  </a:lnTo>
                  <a:lnTo>
                    <a:pt x="98700" y="272196"/>
                  </a:lnTo>
                  <a:lnTo>
                    <a:pt x="89892" y="266190"/>
                  </a:lnTo>
                  <a:lnTo>
                    <a:pt x="81680" y="265696"/>
                  </a:lnTo>
                  <a:lnTo>
                    <a:pt x="73866" y="268876"/>
                  </a:lnTo>
                  <a:lnTo>
                    <a:pt x="44514" y="293607"/>
                  </a:lnTo>
                  <a:lnTo>
                    <a:pt x="28825" y="319673"/>
                  </a:lnTo>
                  <a:lnTo>
                    <a:pt x="5786" y="380724"/>
                  </a:lnTo>
                  <a:lnTo>
                    <a:pt x="0" y="431080"/>
                  </a:lnTo>
                  <a:lnTo>
                    <a:pt x="1338" y="469850"/>
                  </a:lnTo>
                  <a:lnTo>
                    <a:pt x="9942" y="488853"/>
                  </a:lnTo>
                  <a:lnTo>
                    <a:pt x="24685" y="501978"/>
                  </a:lnTo>
                  <a:lnTo>
                    <a:pt x="33530" y="507115"/>
                  </a:lnTo>
                  <a:lnTo>
                    <a:pt x="41765" y="508201"/>
                  </a:lnTo>
                  <a:lnTo>
                    <a:pt x="57156" y="503168"/>
                  </a:lnTo>
                  <a:lnTo>
                    <a:pt x="78974" y="487180"/>
                  </a:lnTo>
                  <a:lnTo>
                    <a:pt x="100257" y="450858"/>
                  </a:lnTo>
                  <a:lnTo>
                    <a:pt x="110202" y="397462"/>
                  </a:lnTo>
                  <a:lnTo>
                    <a:pt x="118738" y="342776"/>
                  </a:lnTo>
                  <a:lnTo>
                    <a:pt x="123087" y="295118"/>
                  </a:lnTo>
                  <a:lnTo>
                    <a:pt x="129965" y="245771"/>
                  </a:lnTo>
                  <a:lnTo>
                    <a:pt x="133822" y="188516"/>
                  </a:lnTo>
                  <a:lnTo>
                    <a:pt x="129376" y="132688"/>
                  </a:lnTo>
                  <a:lnTo>
                    <a:pt x="120650" y="79101"/>
                  </a:lnTo>
                  <a:lnTo>
                    <a:pt x="107221" y="25403"/>
                  </a:lnTo>
                  <a:lnTo>
                    <a:pt x="100285" y="2762"/>
                  </a:lnTo>
                  <a:lnTo>
                    <a:pt x="96798" y="0"/>
                  </a:lnTo>
                  <a:lnTo>
                    <a:pt x="93303" y="2838"/>
                  </a:lnTo>
                  <a:lnTo>
                    <a:pt x="89804" y="9409"/>
                  </a:lnTo>
                  <a:lnTo>
                    <a:pt x="84187" y="61983"/>
                  </a:lnTo>
                  <a:lnTo>
                    <a:pt x="83214" y="112744"/>
                  </a:lnTo>
                  <a:lnTo>
                    <a:pt x="84095" y="170548"/>
                  </a:lnTo>
                  <a:lnTo>
                    <a:pt x="91246" y="225240"/>
                  </a:lnTo>
                  <a:lnTo>
                    <a:pt x="100773" y="278489"/>
                  </a:lnTo>
                  <a:lnTo>
                    <a:pt x="111005" y="328972"/>
                  </a:lnTo>
                  <a:lnTo>
                    <a:pt x="124918" y="3910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807393" y="2372150"/>
              <a:ext cx="151323" cy="213797"/>
            </a:xfrm>
            <a:custGeom>
              <a:avLst/>
              <a:gdLst/>
              <a:ahLst/>
              <a:cxnLst/>
              <a:rect l="0" t="0" r="0" b="0"/>
              <a:pathLst>
                <a:path w="151323" h="213797">
                  <a:moveTo>
                    <a:pt x="14451" y="112575"/>
                  </a:moveTo>
                  <a:lnTo>
                    <a:pt x="51929" y="104242"/>
                  </a:lnTo>
                  <a:lnTo>
                    <a:pt x="97763" y="96891"/>
                  </a:lnTo>
                  <a:lnTo>
                    <a:pt x="124404" y="81931"/>
                  </a:lnTo>
                  <a:lnTo>
                    <a:pt x="136629" y="66200"/>
                  </a:lnTo>
                  <a:lnTo>
                    <a:pt x="141526" y="57092"/>
                  </a:lnTo>
                  <a:lnTo>
                    <a:pt x="143849" y="37613"/>
                  </a:lnTo>
                  <a:lnTo>
                    <a:pt x="142830" y="27505"/>
                  </a:lnTo>
                  <a:lnTo>
                    <a:pt x="138642" y="19597"/>
                  </a:lnTo>
                  <a:lnTo>
                    <a:pt x="124629" y="7690"/>
                  </a:lnTo>
                  <a:lnTo>
                    <a:pt x="91420" y="0"/>
                  </a:lnTo>
                  <a:lnTo>
                    <a:pt x="68547" y="4440"/>
                  </a:lnTo>
                  <a:lnTo>
                    <a:pt x="47853" y="15382"/>
                  </a:lnTo>
                  <a:lnTo>
                    <a:pt x="30856" y="31943"/>
                  </a:lnTo>
                  <a:lnTo>
                    <a:pt x="9286" y="71171"/>
                  </a:lnTo>
                  <a:lnTo>
                    <a:pt x="1237" y="91834"/>
                  </a:lnTo>
                  <a:lnTo>
                    <a:pt x="0" y="112715"/>
                  </a:lnTo>
                  <a:lnTo>
                    <a:pt x="4519" y="133694"/>
                  </a:lnTo>
                  <a:lnTo>
                    <a:pt x="20217" y="164066"/>
                  </a:lnTo>
                  <a:lnTo>
                    <a:pt x="40856" y="188403"/>
                  </a:lnTo>
                  <a:lnTo>
                    <a:pt x="58942" y="203208"/>
                  </a:lnTo>
                  <a:lnTo>
                    <a:pt x="81798" y="211348"/>
                  </a:lnTo>
                  <a:lnTo>
                    <a:pt x="106384" y="213796"/>
                  </a:lnTo>
                  <a:lnTo>
                    <a:pt x="151322" y="2073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053471" y="2590010"/>
              <a:ext cx="11190" cy="1668"/>
            </a:xfrm>
            <a:custGeom>
              <a:avLst/>
              <a:gdLst/>
              <a:ahLst/>
              <a:cxnLst/>
              <a:rect l="0" t="0" r="0" b="0"/>
              <a:pathLst>
                <a:path w="11190" h="1668">
                  <a:moveTo>
                    <a:pt x="11189" y="166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4064000" y="2116227"/>
            <a:ext cx="3581862" cy="486484"/>
            <a:chOff x="4064000" y="2116227"/>
            <a:chExt cx="3581862" cy="486484"/>
          </a:xfrm>
        </p:grpSpPr>
        <p:sp>
          <p:nvSpPr>
            <p:cNvPr id="109" name="Freeform 108"/>
            <p:cNvSpPr/>
            <p:nvPr/>
          </p:nvSpPr>
          <p:spPr>
            <a:xfrm>
              <a:off x="4064000" y="2341716"/>
              <a:ext cx="236312" cy="246792"/>
            </a:xfrm>
            <a:custGeom>
              <a:avLst/>
              <a:gdLst/>
              <a:ahLst/>
              <a:cxnLst/>
              <a:rect l="0" t="0" r="0" b="0"/>
              <a:pathLst>
                <a:path w="236312" h="246792">
                  <a:moveTo>
                    <a:pt x="200041" y="16667"/>
                  </a:moveTo>
                  <a:lnTo>
                    <a:pt x="188863" y="5489"/>
                  </a:lnTo>
                  <a:lnTo>
                    <a:pt x="167777" y="0"/>
                  </a:lnTo>
                  <a:lnTo>
                    <a:pt x="129260" y="30"/>
                  </a:lnTo>
                  <a:lnTo>
                    <a:pt x="74084" y="14909"/>
                  </a:lnTo>
                  <a:lnTo>
                    <a:pt x="52813" y="26024"/>
                  </a:lnTo>
                  <a:lnTo>
                    <a:pt x="37900" y="41883"/>
                  </a:lnTo>
                  <a:lnTo>
                    <a:pt x="32286" y="51025"/>
                  </a:lnTo>
                  <a:lnTo>
                    <a:pt x="30882" y="59460"/>
                  </a:lnTo>
                  <a:lnTo>
                    <a:pt x="32286" y="67422"/>
                  </a:lnTo>
                  <a:lnTo>
                    <a:pt x="35562" y="75070"/>
                  </a:lnTo>
                  <a:lnTo>
                    <a:pt x="42425" y="80169"/>
                  </a:lnTo>
                  <a:lnTo>
                    <a:pt x="94566" y="94613"/>
                  </a:lnTo>
                  <a:lnTo>
                    <a:pt x="155707" y="111521"/>
                  </a:lnTo>
                  <a:lnTo>
                    <a:pt x="176827" y="119655"/>
                  </a:lnTo>
                  <a:lnTo>
                    <a:pt x="222432" y="150650"/>
                  </a:lnTo>
                  <a:lnTo>
                    <a:pt x="229006" y="159801"/>
                  </a:lnTo>
                  <a:lnTo>
                    <a:pt x="236311" y="182448"/>
                  </a:lnTo>
                  <a:lnTo>
                    <a:pt x="234750" y="193868"/>
                  </a:lnTo>
                  <a:lnTo>
                    <a:pt x="223656" y="215916"/>
                  </a:lnTo>
                  <a:lnTo>
                    <a:pt x="203908" y="231174"/>
                  </a:lnTo>
                  <a:lnTo>
                    <a:pt x="179533" y="240685"/>
                  </a:lnTo>
                  <a:lnTo>
                    <a:pt x="125757" y="246791"/>
                  </a:lnTo>
                  <a:lnTo>
                    <a:pt x="87174" y="244729"/>
                  </a:lnTo>
                  <a:lnTo>
                    <a:pt x="27077" y="238682"/>
                  </a:lnTo>
                  <a:lnTo>
                    <a:pt x="0" y="2377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590425" y="2147813"/>
              <a:ext cx="203296" cy="389555"/>
            </a:xfrm>
            <a:custGeom>
              <a:avLst/>
              <a:gdLst/>
              <a:ahLst/>
              <a:cxnLst/>
              <a:rect l="0" t="0" r="0" b="0"/>
              <a:pathLst>
                <a:path w="203296" h="389555">
                  <a:moveTo>
                    <a:pt x="0" y="0"/>
                  </a:moveTo>
                  <a:lnTo>
                    <a:pt x="5589" y="62093"/>
                  </a:lnTo>
                  <a:lnTo>
                    <a:pt x="17958" y="121883"/>
                  </a:lnTo>
                  <a:lnTo>
                    <a:pt x="28197" y="172724"/>
                  </a:lnTo>
                  <a:lnTo>
                    <a:pt x="37470" y="226003"/>
                  </a:lnTo>
                  <a:lnTo>
                    <a:pt x="41908" y="284553"/>
                  </a:lnTo>
                  <a:lnTo>
                    <a:pt x="48941" y="338296"/>
                  </a:lnTo>
                  <a:lnTo>
                    <a:pt x="50997" y="369502"/>
                  </a:lnTo>
                  <a:lnTo>
                    <a:pt x="49206" y="377356"/>
                  </a:lnTo>
                  <a:lnTo>
                    <a:pt x="45672" y="380253"/>
                  </a:lnTo>
                  <a:lnTo>
                    <a:pt x="40976" y="379844"/>
                  </a:lnTo>
                  <a:lnTo>
                    <a:pt x="36676" y="376062"/>
                  </a:lnTo>
                  <a:lnTo>
                    <a:pt x="28779" y="362501"/>
                  </a:lnTo>
                  <a:lnTo>
                    <a:pt x="22582" y="315624"/>
                  </a:lnTo>
                  <a:lnTo>
                    <a:pt x="23848" y="270423"/>
                  </a:lnTo>
                  <a:lnTo>
                    <a:pt x="32436" y="245360"/>
                  </a:lnTo>
                  <a:lnTo>
                    <a:pt x="47171" y="228762"/>
                  </a:lnTo>
                  <a:lnTo>
                    <a:pt x="56014" y="222698"/>
                  </a:lnTo>
                  <a:lnTo>
                    <a:pt x="81437" y="219080"/>
                  </a:lnTo>
                  <a:lnTo>
                    <a:pt x="134239" y="226289"/>
                  </a:lnTo>
                  <a:lnTo>
                    <a:pt x="153638" y="238613"/>
                  </a:lnTo>
                  <a:lnTo>
                    <a:pt x="185156" y="275121"/>
                  </a:lnTo>
                  <a:lnTo>
                    <a:pt x="201220" y="305735"/>
                  </a:lnTo>
                  <a:lnTo>
                    <a:pt x="203295" y="326565"/>
                  </a:lnTo>
                  <a:lnTo>
                    <a:pt x="202210" y="337033"/>
                  </a:lnTo>
                  <a:lnTo>
                    <a:pt x="191647" y="354903"/>
                  </a:lnTo>
                  <a:lnTo>
                    <a:pt x="174083" y="369475"/>
                  </a:lnTo>
                  <a:lnTo>
                    <a:pt x="137887" y="383085"/>
                  </a:lnTo>
                  <a:lnTo>
                    <a:pt x="83735" y="388276"/>
                  </a:lnTo>
                  <a:lnTo>
                    <a:pt x="42113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823369" y="2368714"/>
              <a:ext cx="188197" cy="158126"/>
            </a:xfrm>
            <a:custGeom>
              <a:avLst/>
              <a:gdLst/>
              <a:ahLst/>
              <a:cxnLst/>
              <a:rect l="0" t="0" r="0" b="0"/>
              <a:pathLst>
                <a:path w="188197" h="158126">
                  <a:moveTo>
                    <a:pt x="135553" y="84425"/>
                  </a:moveTo>
                  <a:lnTo>
                    <a:pt x="135553" y="62069"/>
                  </a:lnTo>
                  <a:lnTo>
                    <a:pt x="124375" y="31398"/>
                  </a:lnTo>
                  <a:lnTo>
                    <a:pt x="100656" y="5673"/>
                  </a:lnTo>
                  <a:lnTo>
                    <a:pt x="90061" y="1508"/>
                  </a:lnTo>
                  <a:lnTo>
                    <a:pt x="65812" y="0"/>
                  </a:lnTo>
                  <a:lnTo>
                    <a:pt x="45675" y="6349"/>
                  </a:lnTo>
                  <a:lnTo>
                    <a:pt x="13684" y="29489"/>
                  </a:lnTo>
                  <a:lnTo>
                    <a:pt x="5350" y="49091"/>
                  </a:lnTo>
                  <a:lnTo>
                    <a:pt x="0" y="105392"/>
                  </a:lnTo>
                  <a:lnTo>
                    <a:pt x="5507" y="129229"/>
                  </a:lnTo>
                  <a:lnTo>
                    <a:pt x="10251" y="138861"/>
                  </a:lnTo>
                  <a:lnTo>
                    <a:pt x="18094" y="145282"/>
                  </a:lnTo>
                  <a:lnTo>
                    <a:pt x="39285" y="152417"/>
                  </a:lnTo>
                  <a:lnTo>
                    <a:pt x="49148" y="151980"/>
                  </a:lnTo>
                  <a:lnTo>
                    <a:pt x="66345" y="145255"/>
                  </a:lnTo>
                  <a:lnTo>
                    <a:pt x="81787" y="128228"/>
                  </a:lnTo>
                  <a:lnTo>
                    <a:pt x="89181" y="117137"/>
                  </a:lnTo>
                  <a:lnTo>
                    <a:pt x="96449" y="112082"/>
                  </a:lnTo>
                  <a:lnTo>
                    <a:pt x="103634" y="111052"/>
                  </a:lnTo>
                  <a:lnTo>
                    <a:pt x="117858" y="116147"/>
                  </a:lnTo>
                  <a:lnTo>
                    <a:pt x="167130" y="152305"/>
                  </a:lnTo>
                  <a:lnTo>
                    <a:pt x="188196" y="158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14455" y="2375527"/>
              <a:ext cx="133981" cy="154951"/>
            </a:xfrm>
            <a:custGeom>
              <a:avLst/>
              <a:gdLst/>
              <a:ahLst/>
              <a:cxnLst/>
              <a:rect l="0" t="0" r="0" b="0"/>
              <a:pathLst>
                <a:path w="133981" h="154951">
                  <a:moveTo>
                    <a:pt x="123451" y="24970"/>
                  </a:moveTo>
                  <a:lnTo>
                    <a:pt x="112273" y="13792"/>
                  </a:lnTo>
                  <a:lnTo>
                    <a:pt x="82965" y="1251"/>
                  </a:lnTo>
                  <a:lnTo>
                    <a:pt x="61004" y="0"/>
                  </a:lnTo>
                  <a:lnTo>
                    <a:pt x="40715" y="4514"/>
                  </a:lnTo>
                  <a:lnTo>
                    <a:pt x="23898" y="14318"/>
                  </a:lnTo>
                  <a:lnTo>
                    <a:pt x="11745" y="29595"/>
                  </a:lnTo>
                  <a:lnTo>
                    <a:pt x="6867" y="38582"/>
                  </a:lnTo>
                  <a:lnTo>
                    <a:pt x="0" y="79176"/>
                  </a:lnTo>
                  <a:lnTo>
                    <a:pt x="4633" y="105213"/>
                  </a:lnTo>
                  <a:lnTo>
                    <a:pt x="9144" y="117070"/>
                  </a:lnTo>
                  <a:lnTo>
                    <a:pt x="23515" y="133364"/>
                  </a:lnTo>
                  <a:lnTo>
                    <a:pt x="42771" y="144505"/>
                  </a:lnTo>
                  <a:lnTo>
                    <a:pt x="66926" y="153356"/>
                  </a:lnTo>
                  <a:lnTo>
                    <a:pt x="90140" y="154950"/>
                  </a:lnTo>
                  <a:lnTo>
                    <a:pt x="109816" y="151759"/>
                  </a:lnTo>
                  <a:lnTo>
                    <a:pt x="133980" y="140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212257" y="2189927"/>
              <a:ext cx="30935" cy="336913"/>
            </a:xfrm>
            <a:custGeom>
              <a:avLst/>
              <a:gdLst/>
              <a:ahLst/>
              <a:cxnLst/>
              <a:rect l="0" t="0" r="0" b="0"/>
              <a:pathLst>
                <a:path w="30935" h="336913">
                  <a:moveTo>
                    <a:pt x="9877" y="0"/>
                  </a:moveTo>
                  <a:lnTo>
                    <a:pt x="1544" y="48931"/>
                  </a:lnTo>
                  <a:lnTo>
                    <a:pt x="0" y="99896"/>
                  </a:lnTo>
                  <a:lnTo>
                    <a:pt x="2661" y="156331"/>
                  </a:lnTo>
                  <a:lnTo>
                    <a:pt x="10859" y="210097"/>
                  </a:lnTo>
                  <a:lnTo>
                    <a:pt x="17577" y="259953"/>
                  </a:lnTo>
                  <a:lnTo>
                    <a:pt x="27269" y="321058"/>
                  </a:lnTo>
                  <a:lnTo>
                    <a:pt x="3093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230833" y="2284683"/>
              <a:ext cx="117645" cy="221100"/>
            </a:xfrm>
            <a:custGeom>
              <a:avLst/>
              <a:gdLst/>
              <a:ahLst/>
              <a:cxnLst/>
              <a:rect l="0" t="0" r="0" b="0"/>
              <a:pathLst>
                <a:path w="117645" h="221100">
                  <a:moveTo>
                    <a:pt x="107115" y="0"/>
                  </a:moveTo>
                  <a:lnTo>
                    <a:pt x="51456" y="52541"/>
                  </a:lnTo>
                  <a:lnTo>
                    <a:pt x="17352" y="80699"/>
                  </a:lnTo>
                  <a:lnTo>
                    <a:pt x="840" y="107359"/>
                  </a:lnTo>
                  <a:lnTo>
                    <a:pt x="0" y="117196"/>
                  </a:lnTo>
                  <a:lnTo>
                    <a:pt x="5306" y="137486"/>
                  </a:lnTo>
                  <a:lnTo>
                    <a:pt x="18583" y="155082"/>
                  </a:lnTo>
                  <a:lnTo>
                    <a:pt x="65820" y="191478"/>
                  </a:lnTo>
                  <a:lnTo>
                    <a:pt x="117644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593742" y="2122387"/>
              <a:ext cx="204893" cy="418059"/>
            </a:xfrm>
            <a:custGeom>
              <a:avLst/>
              <a:gdLst/>
              <a:ahLst/>
              <a:cxnLst/>
              <a:rect l="0" t="0" r="0" b="0"/>
              <a:pathLst>
                <a:path w="204893" h="418059">
                  <a:moveTo>
                    <a:pt x="175874" y="299167"/>
                  </a:moveTo>
                  <a:lnTo>
                    <a:pt x="146566" y="260794"/>
                  </a:lnTo>
                  <a:lnTo>
                    <a:pt x="120787" y="245163"/>
                  </a:lnTo>
                  <a:lnTo>
                    <a:pt x="85333" y="233123"/>
                  </a:lnTo>
                  <a:lnTo>
                    <a:pt x="61934" y="231990"/>
                  </a:lnTo>
                  <a:lnTo>
                    <a:pt x="41006" y="236555"/>
                  </a:lnTo>
                  <a:lnTo>
                    <a:pt x="23906" y="246383"/>
                  </a:lnTo>
                  <a:lnTo>
                    <a:pt x="11627" y="261669"/>
                  </a:lnTo>
                  <a:lnTo>
                    <a:pt x="3439" y="281332"/>
                  </a:lnTo>
                  <a:lnTo>
                    <a:pt x="0" y="317539"/>
                  </a:lnTo>
                  <a:lnTo>
                    <a:pt x="7040" y="351014"/>
                  </a:lnTo>
                  <a:lnTo>
                    <a:pt x="17389" y="372513"/>
                  </a:lnTo>
                  <a:lnTo>
                    <a:pt x="41958" y="398758"/>
                  </a:lnTo>
                  <a:lnTo>
                    <a:pt x="71465" y="415763"/>
                  </a:lnTo>
                  <a:lnTo>
                    <a:pt x="92036" y="418058"/>
                  </a:lnTo>
                  <a:lnTo>
                    <a:pt x="102434" y="417032"/>
                  </a:lnTo>
                  <a:lnTo>
                    <a:pt x="120227" y="406534"/>
                  </a:lnTo>
                  <a:lnTo>
                    <a:pt x="150714" y="376787"/>
                  </a:lnTo>
                  <a:lnTo>
                    <a:pt x="174872" y="321549"/>
                  </a:lnTo>
                  <a:lnTo>
                    <a:pt x="189714" y="267193"/>
                  </a:lnTo>
                  <a:lnTo>
                    <a:pt x="202741" y="213433"/>
                  </a:lnTo>
                  <a:lnTo>
                    <a:pt x="204892" y="162240"/>
                  </a:lnTo>
                  <a:lnTo>
                    <a:pt x="198850" y="105483"/>
                  </a:lnTo>
                  <a:lnTo>
                    <a:pt x="191721" y="44229"/>
                  </a:lnTo>
                  <a:lnTo>
                    <a:pt x="182389" y="6821"/>
                  </a:lnTo>
                  <a:lnTo>
                    <a:pt x="177878" y="1324"/>
                  </a:lnTo>
                  <a:lnTo>
                    <a:pt x="172531" y="0"/>
                  </a:lnTo>
                  <a:lnTo>
                    <a:pt x="166626" y="1456"/>
                  </a:lnTo>
                  <a:lnTo>
                    <a:pt x="161520" y="8276"/>
                  </a:lnTo>
                  <a:lnTo>
                    <a:pt x="149914" y="44651"/>
                  </a:lnTo>
                  <a:lnTo>
                    <a:pt x="145400" y="102576"/>
                  </a:lnTo>
                  <a:lnTo>
                    <a:pt x="150098" y="158819"/>
                  </a:lnTo>
                  <a:lnTo>
                    <a:pt x="155055" y="220535"/>
                  </a:lnTo>
                  <a:lnTo>
                    <a:pt x="162947" y="270539"/>
                  </a:lnTo>
                  <a:lnTo>
                    <a:pt x="176094" y="326831"/>
                  </a:lnTo>
                  <a:lnTo>
                    <a:pt x="186403" y="3623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831955" y="2366139"/>
              <a:ext cx="110029" cy="159376"/>
            </a:xfrm>
            <a:custGeom>
              <a:avLst/>
              <a:gdLst/>
              <a:ahLst/>
              <a:cxnLst/>
              <a:rect l="0" t="0" r="0" b="0"/>
              <a:pathLst>
                <a:path w="110029" h="159376">
                  <a:moveTo>
                    <a:pt x="95589" y="13301"/>
                  </a:moveTo>
                  <a:lnTo>
                    <a:pt x="84411" y="2123"/>
                  </a:lnTo>
                  <a:lnTo>
                    <a:pt x="76438" y="0"/>
                  </a:lnTo>
                  <a:lnTo>
                    <a:pt x="55102" y="760"/>
                  </a:lnTo>
                  <a:lnTo>
                    <a:pt x="36260" y="11237"/>
                  </a:lnTo>
                  <a:lnTo>
                    <a:pt x="20087" y="28761"/>
                  </a:lnTo>
                  <a:lnTo>
                    <a:pt x="5101" y="52148"/>
                  </a:lnTo>
                  <a:lnTo>
                    <a:pt x="0" y="75020"/>
                  </a:lnTo>
                  <a:lnTo>
                    <a:pt x="6257" y="118299"/>
                  </a:lnTo>
                  <a:lnTo>
                    <a:pt x="21027" y="150087"/>
                  </a:lnTo>
                  <a:lnTo>
                    <a:pt x="29503" y="155964"/>
                  </a:lnTo>
                  <a:lnTo>
                    <a:pt x="51400" y="159375"/>
                  </a:lnTo>
                  <a:lnTo>
                    <a:pt x="61450" y="156307"/>
                  </a:lnTo>
                  <a:lnTo>
                    <a:pt x="78856" y="143540"/>
                  </a:lnTo>
                  <a:lnTo>
                    <a:pt x="96220" y="116621"/>
                  </a:lnTo>
                  <a:lnTo>
                    <a:pt x="108774" y="86418"/>
                  </a:lnTo>
                  <a:lnTo>
                    <a:pt x="110028" y="6568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938072" y="2358383"/>
              <a:ext cx="260670" cy="158021"/>
            </a:xfrm>
            <a:custGeom>
              <a:avLst/>
              <a:gdLst/>
              <a:ahLst/>
              <a:cxnLst/>
              <a:rect l="0" t="0" r="0" b="0"/>
              <a:pathLst>
                <a:path w="260670" h="158021">
                  <a:moveTo>
                    <a:pt x="0" y="10528"/>
                  </a:moveTo>
                  <a:lnTo>
                    <a:pt x="11179" y="21707"/>
                  </a:lnTo>
                  <a:lnTo>
                    <a:pt x="34844" y="83746"/>
                  </a:lnTo>
                  <a:lnTo>
                    <a:pt x="57489" y="125077"/>
                  </a:lnTo>
                  <a:lnTo>
                    <a:pt x="70784" y="141767"/>
                  </a:lnTo>
                  <a:lnTo>
                    <a:pt x="77605" y="143645"/>
                  </a:lnTo>
                  <a:lnTo>
                    <a:pt x="84492" y="141387"/>
                  </a:lnTo>
                  <a:lnTo>
                    <a:pt x="91423" y="136372"/>
                  </a:lnTo>
                  <a:lnTo>
                    <a:pt x="102244" y="121441"/>
                  </a:lnTo>
                  <a:lnTo>
                    <a:pt x="126075" y="62741"/>
                  </a:lnTo>
                  <a:lnTo>
                    <a:pt x="129673" y="52356"/>
                  </a:lnTo>
                  <a:lnTo>
                    <a:pt x="132072" y="50112"/>
                  </a:lnTo>
                  <a:lnTo>
                    <a:pt x="133672" y="53295"/>
                  </a:lnTo>
                  <a:lnTo>
                    <a:pt x="137789" y="69310"/>
                  </a:lnTo>
                  <a:lnTo>
                    <a:pt x="160403" y="125533"/>
                  </a:lnTo>
                  <a:lnTo>
                    <a:pt x="174236" y="143920"/>
                  </a:lnTo>
                  <a:lnTo>
                    <a:pt x="182838" y="152099"/>
                  </a:lnTo>
                  <a:lnTo>
                    <a:pt x="193252" y="156381"/>
                  </a:lnTo>
                  <a:lnTo>
                    <a:pt x="217301" y="158020"/>
                  </a:lnTo>
                  <a:lnTo>
                    <a:pt x="226756" y="153310"/>
                  </a:lnTo>
                  <a:lnTo>
                    <a:pt x="240381" y="135598"/>
                  </a:lnTo>
                  <a:lnTo>
                    <a:pt x="254628" y="104908"/>
                  </a:lnTo>
                  <a:lnTo>
                    <a:pt x="260669" y="62409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264456" y="2313908"/>
              <a:ext cx="221099" cy="211826"/>
            </a:xfrm>
            <a:custGeom>
              <a:avLst/>
              <a:gdLst/>
              <a:ahLst/>
              <a:cxnLst/>
              <a:rect l="0" t="0" r="0" b="0"/>
              <a:pathLst>
                <a:path w="221099" h="211826">
                  <a:moveTo>
                    <a:pt x="0" y="97118"/>
                  </a:moveTo>
                  <a:lnTo>
                    <a:pt x="3119" y="146048"/>
                  </a:lnTo>
                  <a:lnTo>
                    <a:pt x="14654" y="205179"/>
                  </a:lnTo>
                  <a:lnTo>
                    <a:pt x="15618" y="211272"/>
                  </a:lnTo>
                  <a:lnTo>
                    <a:pt x="15092" y="211825"/>
                  </a:lnTo>
                  <a:lnTo>
                    <a:pt x="8761" y="189597"/>
                  </a:lnTo>
                  <a:lnTo>
                    <a:pt x="1730" y="135272"/>
                  </a:lnTo>
                  <a:lnTo>
                    <a:pt x="1511" y="80651"/>
                  </a:lnTo>
                  <a:lnTo>
                    <a:pt x="9676" y="45835"/>
                  </a:lnTo>
                  <a:lnTo>
                    <a:pt x="20288" y="24022"/>
                  </a:lnTo>
                  <a:lnTo>
                    <a:pt x="35923" y="8869"/>
                  </a:lnTo>
                  <a:lnTo>
                    <a:pt x="45006" y="3190"/>
                  </a:lnTo>
                  <a:lnTo>
                    <a:pt x="64456" y="0"/>
                  </a:lnTo>
                  <a:lnTo>
                    <a:pt x="105539" y="7484"/>
                  </a:lnTo>
                  <a:lnTo>
                    <a:pt x="136945" y="22466"/>
                  </a:lnTo>
                  <a:lnTo>
                    <a:pt x="162889" y="47312"/>
                  </a:lnTo>
                  <a:lnTo>
                    <a:pt x="179804" y="76901"/>
                  </a:lnTo>
                  <a:lnTo>
                    <a:pt x="199687" y="137147"/>
                  </a:lnTo>
                  <a:lnTo>
                    <a:pt x="221098" y="191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959337" y="2116227"/>
              <a:ext cx="39019" cy="442199"/>
            </a:xfrm>
            <a:custGeom>
              <a:avLst/>
              <a:gdLst/>
              <a:ahLst/>
              <a:cxnLst/>
              <a:rect l="0" t="0" r="0" b="0"/>
              <a:pathLst>
                <a:path w="39019" h="442199">
                  <a:moveTo>
                    <a:pt x="0" y="0"/>
                  </a:moveTo>
                  <a:lnTo>
                    <a:pt x="0" y="52051"/>
                  </a:lnTo>
                  <a:lnTo>
                    <a:pt x="3119" y="101990"/>
                  </a:lnTo>
                  <a:lnTo>
                    <a:pt x="11453" y="155782"/>
                  </a:lnTo>
                  <a:lnTo>
                    <a:pt x="17958" y="200258"/>
                  </a:lnTo>
                  <a:lnTo>
                    <a:pt x="24749" y="247321"/>
                  </a:lnTo>
                  <a:lnTo>
                    <a:pt x="31667" y="292415"/>
                  </a:lnTo>
                  <a:lnTo>
                    <a:pt x="39018" y="351024"/>
                  </a:lnTo>
                  <a:lnTo>
                    <a:pt x="38077" y="394906"/>
                  </a:lnTo>
                  <a:lnTo>
                    <a:pt x="31585" y="4421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298701" y="2144809"/>
              <a:ext cx="123891" cy="413617"/>
            </a:xfrm>
            <a:custGeom>
              <a:avLst/>
              <a:gdLst/>
              <a:ahLst/>
              <a:cxnLst/>
              <a:rect l="0" t="0" r="0" b="0"/>
              <a:pathLst>
                <a:path w="123891" h="413617">
                  <a:moveTo>
                    <a:pt x="50190" y="413616"/>
                  </a:moveTo>
                  <a:lnTo>
                    <a:pt x="38737" y="359471"/>
                  </a:lnTo>
                  <a:lnTo>
                    <a:pt x="31029" y="304524"/>
                  </a:lnTo>
                  <a:lnTo>
                    <a:pt x="21102" y="254676"/>
                  </a:lnTo>
                  <a:lnTo>
                    <a:pt x="12455" y="207685"/>
                  </a:lnTo>
                  <a:lnTo>
                    <a:pt x="8204" y="157887"/>
                  </a:lnTo>
                  <a:lnTo>
                    <a:pt x="0" y="98546"/>
                  </a:lnTo>
                  <a:lnTo>
                    <a:pt x="1394" y="58999"/>
                  </a:lnTo>
                  <a:lnTo>
                    <a:pt x="3621" y="47353"/>
                  </a:lnTo>
                  <a:lnTo>
                    <a:pt x="15454" y="28174"/>
                  </a:lnTo>
                  <a:lnTo>
                    <a:pt x="32412" y="13021"/>
                  </a:lnTo>
                  <a:lnTo>
                    <a:pt x="51648" y="2387"/>
                  </a:lnTo>
                  <a:lnTo>
                    <a:pt x="75014" y="0"/>
                  </a:lnTo>
                  <a:lnTo>
                    <a:pt x="97487" y="2839"/>
                  </a:lnTo>
                  <a:lnTo>
                    <a:pt x="123890" y="135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233077" y="2421554"/>
              <a:ext cx="189515" cy="42115"/>
            </a:xfrm>
            <a:custGeom>
              <a:avLst/>
              <a:gdLst/>
              <a:ahLst/>
              <a:cxnLst/>
              <a:rect l="0" t="0" r="0" b="0"/>
              <a:pathLst>
                <a:path w="189515" h="42115">
                  <a:moveTo>
                    <a:pt x="189514" y="0"/>
                  </a:moveTo>
                  <a:lnTo>
                    <a:pt x="134469" y="17958"/>
                  </a:lnTo>
                  <a:lnTo>
                    <a:pt x="79941" y="28547"/>
                  </a:lnTo>
                  <a:lnTo>
                    <a:pt x="24370" y="36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509014" y="2221513"/>
              <a:ext cx="50448" cy="347441"/>
            </a:xfrm>
            <a:custGeom>
              <a:avLst/>
              <a:gdLst/>
              <a:ahLst/>
              <a:cxnLst/>
              <a:rect l="0" t="0" r="0" b="0"/>
              <a:pathLst>
                <a:path w="50448" h="347441">
                  <a:moveTo>
                    <a:pt x="8333" y="0"/>
                  </a:moveTo>
                  <a:lnTo>
                    <a:pt x="0" y="57264"/>
                  </a:lnTo>
                  <a:lnTo>
                    <a:pt x="1574" y="109773"/>
                  </a:lnTo>
                  <a:lnTo>
                    <a:pt x="9450" y="172905"/>
                  </a:lnTo>
                  <a:lnTo>
                    <a:pt x="19193" y="230995"/>
                  </a:lnTo>
                  <a:lnTo>
                    <a:pt x="32965" y="287654"/>
                  </a:lnTo>
                  <a:lnTo>
                    <a:pt x="50447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433119" y="237944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6363" y="5589"/>
                  </a:lnTo>
                  <a:lnTo>
                    <a:pt x="54978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633161" y="2590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779542" y="3441213"/>
            <a:ext cx="3686713" cy="559617"/>
            <a:chOff x="779542" y="3441213"/>
            <a:chExt cx="3686713" cy="559617"/>
          </a:xfrm>
        </p:grpSpPr>
        <p:sp>
          <p:nvSpPr>
            <p:cNvPr id="126" name="Freeform 125"/>
            <p:cNvSpPr/>
            <p:nvPr/>
          </p:nvSpPr>
          <p:spPr>
            <a:xfrm>
              <a:off x="779542" y="3441213"/>
              <a:ext cx="203032" cy="424777"/>
            </a:xfrm>
            <a:custGeom>
              <a:avLst/>
              <a:gdLst/>
              <a:ahLst/>
              <a:cxnLst/>
              <a:rect l="0" t="0" r="0" b="0"/>
              <a:pathLst>
                <a:path w="203032" h="424777">
                  <a:moveTo>
                    <a:pt x="10095" y="127947"/>
                  </a:moveTo>
                  <a:lnTo>
                    <a:pt x="1762" y="185212"/>
                  </a:lnTo>
                  <a:lnTo>
                    <a:pt x="0" y="246104"/>
                  </a:lnTo>
                  <a:lnTo>
                    <a:pt x="5284" y="294628"/>
                  </a:lnTo>
                  <a:lnTo>
                    <a:pt x="9145" y="355021"/>
                  </a:lnTo>
                  <a:lnTo>
                    <a:pt x="6788" y="408891"/>
                  </a:lnTo>
                  <a:lnTo>
                    <a:pt x="3946" y="424776"/>
                  </a:lnTo>
                  <a:lnTo>
                    <a:pt x="4826" y="424099"/>
                  </a:lnTo>
                  <a:lnTo>
                    <a:pt x="6582" y="420138"/>
                  </a:lnTo>
                  <a:lnTo>
                    <a:pt x="9632" y="367449"/>
                  </a:lnTo>
                  <a:lnTo>
                    <a:pt x="10003" y="313426"/>
                  </a:lnTo>
                  <a:lnTo>
                    <a:pt x="10068" y="260503"/>
                  </a:lnTo>
                  <a:lnTo>
                    <a:pt x="4498" y="205957"/>
                  </a:lnTo>
                  <a:lnTo>
                    <a:pt x="1027" y="152751"/>
                  </a:lnTo>
                  <a:lnTo>
                    <a:pt x="1025" y="89606"/>
                  </a:lnTo>
                  <a:lnTo>
                    <a:pt x="8057" y="40418"/>
                  </a:lnTo>
                  <a:lnTo>
                    <a:pt x="14259" y="10277"/>
                  </a:lnTo>
                  <a:lnTo>
                    <a:pt x="18720" y="2707"/>
                  </a:lnTo>
                  <a:lnTo>
                    <a:pt x="24034" y="0"/>
                  </a:lnTo>
                  <a:lnTo>
                    <a:pt x="29916" y="535"/>
                  </a:lnTo>
                  <a:lnTo>
                    <a:pt x="42691" y="7369"/>
                  </a:lnTo>
                  <a:lnTo>
                    <a:pt x="56167" y="20545"/>
                  </a:lnTo>
                  <a:lnTo>
                    <a:pt x="90872" y="80384"/>
                  </a:lnTo>
                  <a:lnTo>
                    <a:pt x="117731" y="134106"/>
                  </a:lnTo>
                  <a:lnTo>
                    <a:pt x="139332" y="190543"/>
                  </a:lnTo>
                  <a:lnTo>
                    <a:pt x="155033" y="249929"/>
                  </a:lnTo>
                  <a:lnTo>
                    <a:pt x="176332" y="311747"/>
                  </a:lnTo>
                  <a:lnTo>
                    <a:pt x="195806" y="369350"/>
                  </a:lnTo>
                  <a:lnTo>
                    <a:pt x="202987" y="390825"/>
                  </a:lnTo>
                  <a:lnTo>
                    <a:pt x="203031" y="399126"/>
                  </a:lnTo>
                  <a:lnTo>
                    <a:pt x="200720" y="405829"/>
                  </a:lnTo>
                  <a:lnTo>
                    <a:pt x="189079" y="422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00165" y="3706031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31585"/>
                  </a:moveTo>
                  <a:lnTo>
                    <a:pt x="104053" y="13627"/>
                  </a:lnTo>
                  <a:lnTo>
                    <a:pt x="56689" y="30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045637" y="3504409"/>
              <a:ext cx="91441" cy="359550"/>
            </a:xfrm>
            <a:custGeom>
              <a:avLst/>
              <a:gdLst/>
              <a:ahLst/>
              <a:cxnLst/>
              <a:rect l="0" t="0" r="0" b="0"/>
              <a:pathLst>
                <a:path w="91441" h="359550">
                  <a:moveTo>
                    <a:pt x="91440" y="359549"/>
                  </a:moveTo>
                  <a:lnTo>
                    <a:pt x="66246" y="296099"/>
                  </a:lnTo>
                  <a:lnTo>
                    <a:pt x="49896" y="234885"/>
                  </a:lnTo>
                  <a:lnTo>
                    <a:pt x="29811" y="177387"/>
                  </a:lnTo>
                  <a:lnTo>
                    <a:pt x="11720" y="122139"/>
                  </a:lnTo>
                  <a:lnTo>
                    <a:pt x="0" y="73098"/>
                  </a:lnTo>
                  <a:lnTo>
                    <a:pt x="786" y="35639"/>
                  </a:lnTo>
                  <a:lnTo>
                    <a:pt x="2928" y="24286"/>
                  </a:lnTo>
                  <a:lnTo>
                    <a:pt x="7866" y="15548"/>
                  </a:lnTo>
                  <a:lnTo>
                    <a:pt x="22710" y="2719"/>
                  </a:lnTo>
                  <a:lnTo>
                    <a:pt x="31582" y="0"/>
                  </a:lnTo>
                  <a:lnTo>
                    <a:pt x="91440" y="1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89678" y="3674445"/>
              <a:ext cx="147400" cy="56984"/>
            </a:xfrm>
            <a:custGeom>
              <a:avLst/>
              <a:gdLst/>
              <a:ahLst/>
              <a:cxnLst/>
              <a:rect l="0" t="0" r="0" b="0"/>
              <a:pathLst>
                <a:path w="147400" h="56984">
                  <a:moveTo>
                    <a:pt x="147399" y="0"/>
                  </a:moveTo>
                  <a:lnTo>
                    <a:pt x="112502" y="29309"/>
                  </a:lnTo>
                  <a:lnTo>
                    <a:pt x="54402" y="51881"/>
                  </a:lnTo>
                  <a:lnTo>
                    <a:pt x="33537" y="5698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263853" y="3569160"/>
              <a:ext cx="31153" cy="284271"/>
            </a:xfrm>
            <a:custGeom>
              <a:avLst/>
              <a:gdLst/>
              <a:ahLst/>
              <a:cxnLst/>
              <a:rect l="0" t="0" r="0" b="0"/>
              <a:pathLst>
                <a:path w="31153" h="284271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10873" y="144851"/>
                  </a:lnTo>
                  <a:lnTo>
                    <a:pt x="17734" y="196817"/>
                  </a:lnTo>
                  <a:lnTo>
                    <a:pt x="28576" y="258282"/>
                  </a:lnTo>
                  <a:lnTo>
                    <a:pt x="31152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179191" y="3663917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0"/>
                  </a:lnTo>
                  <a:lnTo>
                    <a:pt x="46307" y="233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368704" y="3673147"/>
              <a:ext cx="113077" cy="159227"/>
            </a:xfrm>
            <a:custGeom>
              <a:avLst/>
              <a:gdLst/>
              <a:ahLst/>
              <a:cxnLst/>
              <a:rect l="0" t="0" r="0" b="0"/>
              <a:pathLst>
                <a:path w="113077" h="159227">
                  <a:moveTo>
                    <a:pt x="0" y="74998"/>
                  </a:moveTo>
                  <a:lnTo>
                    <a:pt x="37478" y="66665"/>
                  </a:lnTo>
                  <a:lnTo>
                    <a:pt x="83312" y="59314"/>
                  </a:lnTo>
                  <a:lnTo>
                    <a:pt x="109953" y="44354"/>
                  </a:lnTo>
                  <a:lnTo>
                    <a:pt x="113076" y="37021"/>
                  </a:lnTo>
                  <a:lnTo>
                    <a:pt x="112819" y="28623"/>
                  </a:lnTo>
                  <a:lnTo>
                    <a:pt x="110308" y="19515"/>
                  </a:lnTo>
                  <a:lnTo>
                    <a:pt x="105124" y="12273"/>
                  </a:lnTo>
                  <a:lnTo>
                    <a:pt x="90006" y="1106"/>
                  </a:lnTo>
                  <a:lnTo>
                    <a:pt x="82231" y="0"/>
                  </a:lnTo>
                  <a:lnTo>
                    <a:pt x="67353" y="5011"/>
                  </a:lnTo>
                  <a:lnTo>
                    <a:pt x="45823" y="20986"/>
                  </a:lnTo>
                  <a:lnTo>
                    <a:pt x="24626" y="46126"/>
                  </a:lnTo>
                  <a:lnTo>
                    <a:pt x="16794" y="68795"/>
                  </a:lnTo>
                  <a:lnTo>
                    <a:pt x="14483" y="93298"/>
                  </a:lnTo>
                  <a:lnTo>
                    <a:pt x="17356" y="115886"/>
                  </a:lnTo>
                  <a:lnTo>
                    <a:pt x="25651" y="134504"/>
                  </a:lnTo>
                  <a:lnTo>
                    <a:pt x="31139" y="142745"/>
                  </a:lnTo>
                  <a:lnTo>
                    <a:pt x="39477" y="148238"/>
                  </a:lnTo>
                  <a:lnTo>
                    <a:pt x="94757" y="1592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507691" y="3666478"/>
              <a:ext cx="113698" cy="129412"/>
            </a:xfrm>
            <a:custGeom>
              <a:avLst/>
              <a:gdLst/>
              <a:ahLst/>
              <a:cxnLst/>
              <a:rect l="0" t="0" r="0" b="0"/>
              <a:pathLst>
                <a:path w="113698" h="129412">
                  <a:moveTo>
                    <a:pt x="29469" y="71138"/>
                  </a:moveTo>
                  <a:lnTo>
                    <a:pt x="32589" y="113830"/>
                  </a:lnTo>
                  <a:lnTo>
                    <a:pt x="35058" y="124166"/>
                  </a:lnTo>
                  <a:lnTo>
                    <a:pt x="34365" y="128717"/>
                  </a:lnTo>
                  <a:lnTo>
                    <a:pt x="31563" y="129411"/>
                  </a:lnTo>
                  <a:lnTo>
                    <a:pt x="27356" y="127534"/>
                  </a:lnTo>
                  <a:lnTo>
                    <a:pt x="19561" y="116090"/>
                  </a:lnTo>
                  <a:lnTo>
                    <a:pt x="5025" y="80147"/>
                  </a:lnTo>
                  <a:lnTo>
                    <a:pt x="0" y="44042"/>
                  </a:lnTo>
                  <a:lnTo>
                    <a:pt x="2804" y="34357"/>
                  </a:lnTo>
                  <a:lnTo>
                    <a:pt x="8183" y="26730"/>
                  </a:lnTo>
                  <a:lnTo>
                    <a:pt x="23518" y="15136"/>
                  </a:lnTo>
                  <a:lnTo>
                    <a:pt x="42032" y="6084"/>
                  </a:lnTo>
                  <a:lnTo>
                    <a:pt x="77775" y="0"/>
                  </a:lnTo>
                  <a:lnTo>
                    <a:pt x="95002" y="1696"/>
                  </a:lnTo>
                  <a:lnTo>
                    <a:pt x="113697" y="79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916186" y="3537575"/>
              <a:ext cx="10096" cy="305327"/>
            </a:xfrm>
            <a:custGeom>
              <a:avLst/>
              <a:gdLst/>
              <a:ahLst/>
              <a:cxnLst/>
              <a:rect l="0" t="0" r="0" b="0"/>
              <a:pathLst>
                <a:path w="10096" h="305327">
                  <a:moveTo>
                    <a:pt x="0" y="0"/>
                  </a:moveTo>
                  <a:lnTo>
                    <a:pt x="0" y="58617"/>
                  </a:lnTo>
                  <a:lnTo>
                    <a:pt x="1170" y="112790"/>
                  </a:lnTo>
                  <a:lnTo>
                    <a:pt x="8333" y="168552"/>
                  </a:lnTo>
                  <a:lnTo>
                    <a:pt x="10095" y="224627"/>
                  </a:lnTo>
                  <a:lnTo>
                    <a:pt x="9273" y="27725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133911" y="3558663"/>
              <a:ext cx="108510" cy="307026"/>
            </a:xfrm>
            <a:custGeom>
              <a:avLst/>
              <a:gdLst/>
              <a:ahLst/>
              <a:cxnLst/>
              <a:rect l="0" t="0" r="0" b="0"/>
              <a:pathLst>
                <a:path w="108510" h="307026">
                  <a:moveTo>
                    <a:pt x="98130" y="221067"/>
                  </a:moveTo>
                  <a:lnTo>
                    <a:pt x="83476" y="177105"/>
                  </a:lnTo>
                  <a:lnTo>
                    <a:pt x="77832" y="171872"/>
                  </a:lnTo>
                  <a:lnTo>
                    <a:pt x="70560" y="169553"/>
                  </a:lnTo>
                  <a:lnTo>
                    <a:pt x="62203" y="169177"/>
                  </a:lnTo>
                  <a:lnTo>
                    <a:pt x="46677" y="174999"/>
                  </a:lnTo>
                  <a:lnTo>
                    <a:pt x="39262" y="179826"/>
                  </a:lnTo>
                  <a:lnTo>
                    <a:pt x="27903" y="194549"/>
                  </a:lnTo>
                  <a:lnTo>
                    <a:pt x="3678" y="253098"/>
                  </a:lnTo>
                  <a:lnTo>
                    <a:pt x="67" y="263478"/>
                  </a:lnTo>
                  <a:lnTo>
                    <a:pt x="0" y="272738"/>
                  </a:lnTo>
                  <a:lnTo>
                    <a:pt x="6163" y="289266"/>
                  </a:lnTo>
                  <a:lnTo>
                    <a:pt x="19821" y="301290"/>
                  </a:lnTo>
                  <a:lnTo>
                    <a:pt x="28377" y="306135"/>
                  </a:lnTo>
                  <a:lnTo>
                    <a:pt x="36420" y="307025"/>
                  </a:lnTo>
                  <a:lnTo>
                    <a:pt x="51596" y="301775"/>
                  </a:lnTo>
                  <a:lnTo>
                    <a:pt x="66140" y="285403"/>
                  </a:lnTo>
                  <a:lnTo>
                    <a:pt x="84362" y="249878"/>
                  </a:lnTo>
                  <a:lnTo>
                    <a:pt x="94051" y="209717"/>
                  </a:lnTo>
                  <a:lnTo>
                    <a:pt x="102913" y="154225"/>
                  </a:lnTo>
                  <a:lnTo>
                    <a:pt x="107524" y="90967"/>
                  </a:lnTo>
                  <a:lnTo>
                    <a:pt x="108435" y="29079"/>
                  </a:lnTo>
                  <a:lnTo>
                    <a:pt x="108509" y="12357"/>
                  </a:lnTo>
                  <a:lnTo>
                    <a:pt x="106219" y="3548"/>
                  </a:lnTo>
                  <a:lnTo>
                    <a:pt x="102353" y="15"/>
                  </a:lnTo>
                  <a:lnTo>
                    <a:pt x="97436" y="0"/>
                  </a:lnTo>
                  <a:lnTo>
                    <a:pt x="94158" y="5839"/>
                  </a:lnTo>
                  <a:lnTo>
                    <a:pt x="82876" y="62064"/>
                  </a:lnTo>
                  <a:lnTo>
                    <a:pt x="85455" y="113447"/>
                  </a:lnTo>
                  <a:lnTo>
                    <a:pt x="90297" y="16553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301932" y="3685210"/>
              <a:ext cx="98566" cy="147164"/>
            </a:xfrm>
            <a:custGeom>
              <a:avLst/>
              <a:gdLst/>
              <a:ahLst/>
              <a:cxnLst/>
              <a:rect l="0" t="0" r="0" b="0"/>
              <a:pathLst>
                <a:path w="98566" h="147164">
                  <a:moveTo>
                    <a:pt x="88037" y="94520"/>
                  </a:moveTo>
                  <a:lnTo>
                    <a:pt x="78971" y="35903"/>
                  </a:lnTo>
                  <a:lnTo>
                    <a:pt x="68800" y="15436"/>
                  </a:lnTo>
                  <a:lnTo>
                    <a:pt x="61174" y="6703"/>
                  </a:lnTo>
                  <a:lnTo>
                    <a:pt x="52581" y="2050"/>
                  </a:lnTo>
                  <a:lnTo>
                    <a:pt x="33674" y="0"/>
                  </a:lnTo>
                  <a:lnTo>
                    <a:pt x="26058" y="3431"/>
                  </a:lnTo>
                  <a:lnTo>
                    <a:pt x="14477" y="16602"/>
                  </a:lnTo>
                  <a:lnTo>
                    <a:pt x="1380" y="43747"/>
                  </a:lnTo>
                  <a:lnTo>
                    <a:pt x="0" y="66885"/>
                  </a:lnTo>
                  <a:lnTo>
                    <a:pt x="8645" y="114278"/>
                  </a:lnTo>
                  <a:lnTo>
                    <a:pt x="14052" y="122900"/>
                  </a:lnTo>
                  <a:lnTo>
                    <a:pt x="29418" y="135599"/>
                  </a:lnTo>
                  <a:lnTo>
                    <a:pt x="36090" y="135944"/>
                  </a:lnTo>
                  <a:lnTo>
                    <a:pt x="41707" y="132665"/>
                  </a:lnTo>
                  <a:lnTo>
                    <a:pt x="51068" y="119662"/>
                  </a:lnTo>
                  <a:lnTo>
                    <a:pt x="61745" y="91441"/>
                  </a:lnTo>
                  <a:lnTo>
                    <a:pt x="64653" y="67026"/>
                  </a:lnTo>
                  <a:lnTo>
                    <a:pt x="64259" y="62153"/>
                  </a:lnTo>
                  <a:lnTo>
                    <a:pt x="62826" y="62413"/>
                  </a:lnTo>
                  <a:lnTo>
                    <a:pt x="60701" y="66097"/>
                  </a:lnTo>
                  <a:lnTo>
                    <a:pt x="64579" y="79548"/>
                  </a:lnTo>
                  <a:lnTo>
                    <a:pt x="87826" y="130929"/>
                  </a:lnTo>
                  <a:lnTo>
                    <a:pt x="98565" y="1471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411026" y="3706031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0"/>
                  </a:moveTo>
                  <a:lnTo>
                    <a:pt x="39542" y="52539"/>
                  </a:lnTo>
                  <a:lnTo>
                    <a:pt x="52642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442611" y="3674445"/>
              <a:ext cx="73700" cy="326385"/>
            </a:xfrm>
            <a:custGeom>
              <a:avLst/>
              <a:gdLst/>
              <a:ahLst/>
              <a:cxnLst/>
              <a:rect l="0" t="0" r="0" b="0"/>
              <a:pathLst>
                <a:path w="73700" h="326385">
                  <a:moveTo>
                    <a:pt x="73699" y="0"/>
                  </a:moveTo>
                  <a:lnTo>
                    <a:pt x="55741" y="55045"/>
                  </a:lnTo>
                  <a:lnTo>
                    <a:pt x="38913" y="109573"/>
                  </a:lnTo>
                  <a:lnTo>
                    <a:pt x="18995" y="170733"/>
                  </a:lnTo>
                  <a:lnTo>
                    <a:pt x="11031" y="233940"/>
                  </a:lnTo>
                  <a:lnTo>
                    <a:pt x="2525" y="28576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729695" y="3652243"/>
              <a:ext cx="123528" cy="127488"/>
            </a:xfrm>
            <a:custGeom>
              <a:avLst/>
              <a:gdLst/>
              <a:ahLst/>
              <a:cxnLst/>
              <a:rect l="0" t="0" r="0" b="0"/>
              <a:pathLst>
                <a:path w="123528" h="127488">
                  <a:moveTo>
                    <a:pt x="102470" y="32731"/>
                  </a:moveTo>
                  <a:lnTo>
                    <a:pt x="73162" y="3422"/>
                  </a:lnTo>
                  <a:lnTo>
                    <a:pt x="65384" y="323"/>
                  </a:lnTo>
                  <a:lnTo>
                    <a:pt x="47383" y="0"/>
                  </a:lnTo>
                  <a:lnTo>
                    <a:pt x="30804" y="6875"/>
                  </a:lnTo>
                  <a:lnTo>
                    <a:pt x="23107" y="11984"/>
                  </a:lnTo>
                  <a:lnTo>
                    <a:pt x="11436" y="27020"/>
                  </a:lnTo>
                  <a:lnTo>
                    <a:pt x="3519" y="46570"/>
                  </a:lnTo>
                  <a:lnTo>
                    <a:pt x="0" y="70857"/>
                  </a:lnTo>
                  <a:lnTo>
                    <a:pt x="4676" y="94129"/>
                  </a:lnTo>
                  <a:lnTo>
                    <a:pt x="9198" y="105248"/>
                  </a:lnTo>
                  <a:lnTo>
                    <a:pt x="15722" y="110322"/>
                  </a:lnTo>
                  <a:lnTo>
                    <a:pt x="23581" y="111364"/>
                  </a:lnTo>
                  <a:lnTo>
                    <a:pt x="32330" y="109720"/>
                  </a:lnTo>
                  <a:lnTo>
                    <a:pt x="48290" y="98534"/>
                  </a:lnTo>
                  <a:lnTo>
                    <a:pt x="62013" y="81863"/>
                  </a:lnTo>
                  <a:lnTo>
                    <a:pt x="72011" y="62756"/>
                  </a:lnTo>
                  <a:lnTo>
                    <a:pt x="75145" y="60936"/>
                  </a:lnTo>
                  <a:lnTo>
                    <a:pt x="77235" y="64403"/>
                  </a:lnTo>
                  <a:lnTo>
                    <a:pt x="81896" y="79562"/>
                  </a:lnTo>
                  <a:lnTo>
                    <a:pt x="97674" y="105488"/>
                  </a:lnTo>
                  <a:lnTo>
                    <a:pt x="123527" y="1274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875949" y="3621777"/>
              <a:ext cx="114145" cy="157954"/>
            </a:xfrm>
            <a:custGeom>
              <a:avLst/>
              <a:gdLst/>
              <a:ahLst/>
              <a:cxnLst/>
              <a:rect l="0" t="0" r="0" b="0"/>
              <a:pathLst>
                <a:path w="114145" h="157954">
                  <a:moveTo>
                    <a:pt x="19387" y="52668"/>
                  </a:moveTo>
                  <a:lnTo>
                    <a:pt x="11054" y="90146"/>
                  </a:lnTo>
                  <a:lnTo>
                    <a:pt x="12629" y="124994"/>
                  </a:lnTo>
                  <a:lnTo>
                    <a:pt x="14881" y="135980"/>
                  </a:lnTo>
                  <a:lnTo>
                    <a:pt x="14044" y="139795"/>
                  </a:lnTo>
                  <a:lnTo>
                    <a:pt x="11146" y="138829"/>
                  </a:lnTo>
                  <a:lnTo>
                    <a:pt x="6874" y="134675"/>
                  </a:lnTo>
                  <a:lnTo>
                    <a:pt x="2128" y="117582"/>
                  </a:lnTo>
                  <a:lnTo>
                    <a:pt x="0" y="56190"/>
                  </a:lnTo>
                  <a:lnTo>
                    <a:pt x="4142" y="33177"/>
                  </a:lnTo>
                  <a:lnTo>
                    <a:pt x="18639" y="6079"/>
                  </a:lnTo>
                  <a:lnTo>
                    <a:pt x="25908" y="1721"/>
                  </a:lnTo>
                  <a:lnTo>
                    <a:pt x="43342" y="0"/>
                  </a:lnTo>
                  <a:lnTo>
                    <a:pt x="51735" y="4688"/>
                  </a:lnTo>
                  <a:lnTo>
                    <a:pt x="67299" y="22375"/>
                  </a:lnTo>
                  <a:lnTo>
                    <a:pt x="95873" y="84367"/>
                  </a:lnTo>
                  <a:lnTo>
                    <a:pt x="110929" y="133791"/>
                  </a:lnTo>
                  <a:lnTo>
                    <a:pt x="114144" y="157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035306" y="3493363"/>
              <a:ext cx="122611" cy="308096"/>
            </a:xfrm>
            <a:custGeom>
              <a:avLst/>
              <a:gdLst/>
              <a:ahLst/>
              <a:cxnLst/>
              <a:rect l="0" t="0" r="0" b="0"/>
              <a:pathLst>
                <a:path w="122611" h="308096">
                  <a:moveTo>
                    <a:pt x="91657" y="212668"/>
                  </a:moveTo>
                  <a:lnTo>
                    <a:pt x="77003" y="168705"/>
                  </a:lnTo>
                  <a:lnTo>
                    <a:pt x="70190" y="162302"/>
                  </a:lnTo>
                  <a:lnTo>
                    <a:pt x="50141" y="155188"/>
                  </a:lnTo>
                  <a:lnTo>
                    <a:pt x="40583" y="155630"/>
                  </a:lnTo>
                  <a:lnTo>
                    <a:pt x="23724" y="162361"/>
                  </a:lnTo>
                  <a:lnTo>
                    <a:pt x="11552" y="176271"/>
                  </a:lnTo>
                  <a:lnTo>
                    <a:pt x="3412" y="195322"/>
                  </a:lnTo>
                  <a:lnTo>
                    <a:pt x="0" y="231185"/>
                  </a:lnTo>
                  <a:lnTo>
                    <a:pt x="11809" y="286033"/>
                  </a:lnTo>
                  <a:lnTo>
                    <a:pt x="17368" y="294333"/>
                  </a:lnTo>
                  <a:lnTo>
                    <a:pt x="32904" y="306675"/>
                  </a:lnTo>
                  <a:lnTo>
                    <a:pt x="40790" y="308095"/>
                  </a:lnTo>
                  <a:lnTo>
                    <a:pt x="48387" y="306701"/>
                  </a:lnTo>
                  <a:lnTo>
                    <a:pt x="63067" y="298914"/>
                  </a:lnTo>
                  <a:lnTo>
                    <a:pt x="77391" y="287654"/>
                  </a:lnTo>
                  <a:lnTo>
                    <a:pt x="93020" y="262572"/>
                  </a:lnTo>
                  <a:lnTo>
                    <a:pt x="112431" y="209187"/>
                  </a:lnTo>
                  <a:lnTo>
                    <a:pt x="121107" y="150239"/>
                  </a:lnTo>
                  <a:lnTo>
                    <a:pt x="122610" y="99544"/>
                  </a:lnTo>
                  <a:lnTo>
                    <a:pt x="115882" y="38417"/>
                  </a:lnTo>
                  <a:lnTo>
                    <a:pt x="114122" y="9661"/>
                  </a:lnTo>
                  <a:lnTo>
                    <a:pt x="111313" y="2461"/>
                  </a:lnTo>
                  <a:lnTo>
                    <a:pt x="107101" y="0"/>
                  </a:lnTo>
                  <a:lnTo>
                    <a:pt x="101953" y="700"/>
                  </a:lnTo>
                  <a:lnTo>
                    <a:pt x="98521" y="5845"/>
                  </a:lnTo>
                  <a:lnTo>
                    <a:pt x="93691" y="36613"/>
                  </a:lnTo>
                  <a:lnTo>
                    <a:pt x="92059" y="98819"/>
                  </a:lnTo>
                  <a:lnTo>
                    <a:pt x="91736" y="161843"/>
                  </a:lnTo>
                  <a:lnTo>
                    <a:pt x="103121" y="222049"/>
                  </a:lnTo>
                  <a:lnTo>
                    <a:pt x="112714" y="254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498754" y="3495461"/>
              <a:ext cx="28293" cy="284270"/>
            </a:xfrm>
            <a:custGeom>
              <a:avLst/>
              <a:gdLst/>
              <a:ahLst/>
              <a:cxnLst/>
              <a:rect l="0" t="0" r="0" b="0"/>
              <a:pathLst>
                <a:path w="28293" h="284270">
                  <a:moveTo>
                    <a:pt x="7235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11489" y="150386"/>
                  </a:lnTo>
                  <a:lnTo>
                    <a:pt x="17694" y="205787"/>
                  </a:lnTo>
                  <a:lnTo>
                    <a:pt x="25852" y="251739"/>
                  </a:lnTo>
                  <a:lnTo>
                    <a:pt x="2829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710970" y="3653258"/>
              <a:ext cx="121404" cy="98762"/>
            </a:xfrm>
            <a:custGeom>
              <a:avLst/>
              <a:gdLst/>
              <a:ahLst/>
              <a:cxnLst/>
              <a:rect l="0" t="0" r="0" b="0"/>
              <a:pathLst>
                <a:path w="121404" h="98762">
                  <a:moveTo>
                    <a:pt x="5589" y="21187"/>
                  </a:moveTo>
                  <a:lnTo>
                    <a:pt x="0" y="37955"/>
                  </a:lnTo>
                  <a:lnTo>
                    <a:pt x="375" y="55546"/>
                  </a:lnTo>
                  <a:lnTo>
                    <a:pt x="10969" y="98761"/>
                  </a:lnTo>
                  <a:lnTo>
                    <a:pt x="8760" y="93099"/>
                  </a:lnTo>
                  <a:lnTo>
                    <a:pt x="7385" y="53633"/>
                  </a:lnTo>
                  <a:lnTo>
                    <a:pt x="11457" y="32098"/>
                  </a:lnTo>
                  <a:lnTo>
                    <a:pt x="25915" y="5832"/>
                  </a:lnTo>
                  <a:lnTo>
                    <a:pt x="33178" y="1592"/>
                  </a:lnTo>
                  <a:lnTo>
                    <a:pt x="50606" y="0"/>
                  </a:lnTo>
                  <a:lnTo>
                    <a:pt x="66931" y="6312"/>
                  </a:lnTo>
                  <a:lnTo>
                    <a:pt x="81985" y="18085"/>
                  </a:lnTo>
                  <a:lnTo>
                    <a:pt x="102444" y="45615"/>
                  </a:lnTo>
                  <a:lnTo>
                    <a:pt x="121403" y="94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897689" y="3642860"/>
              <a:ext cx="8384" cy="105286"/>
            </a:xfrm>
            <a:custGeom>
              <a:avLst/>
              <a:gdLst/>
              <a:ahLst/>
              <a:cxnLst/>
              <a:rect l="0" t="0" r="0" b="0"/>
              <a:pathLst>
                <a:path w="8384" h="105286">
                  <a:moveTo>
                    <a:pt x="8383" y="0"/>
                  </a:moveTo>
                  <a:lnTo>
                    <a:pt x="1147" y="27556"/>
                  </a:lnTo>
                  <a:lnTo>
                    <a:pt x="0" y="67176"/>
                  </a:lnTo>
                  <a:lnTo>
                    <a:pt x="838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885015" y="3527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948186" y="3653062"/>
              <a:ext cx="129726" cy="221426"/>
            </a:xfrm>
            <a:custGeom>
              <a:avLst/>
              <a:gdLst/>
              <a:ahLst/>
              <a:cxnLst/>
              <a:rect l="0" t="0" r="0" b="0"/>
              <a:pathLst>
                <a:path w="129726" h="221426">
                  <a:moveTo>
                    <a:pt x="84228" y="74026"/>
                  </a:moveTo>
                  <a:lnTo>
                    <a:pt x="89817" y="57258"/>
                  </a:lnTo>
                  <a:lnTo>
                    <a:pt x="89441" y="39667"/>
                  </a:lnTo>
                  <a:lnTo>
                    <a:pt x="84205" y="21321"/>
                  </a:lnTo>
                  <a:lnTo>
                    <a:pt x="74079" y="5368"/>
                  </a:lnTo>
                  <a:lnTo>
                    <a:pt x="66934" y="1347"/>
                  </a:lnTo>
                  <a:lnTo>
                    <a:pt x="49635" y="0"/>
                  </a:lnTo>
                  <a:lnTo>
                    <a:pt x="33369" y="6421"/>
                  </a:lnTo>
                  <a:lnTo>
                    <a:pt x="25755" y="11408"/>
                  </a:lnTo>
                  <a:lnTo>
                    <a:pt x="20680" y="19413"/>
                  </a:lnTo>
                  <a:lnTo>
                    <a:pt x="15040" y="40785"/>
                  </a:lnTo>
                  <a:lnTo>
                    <a:pt x="15876" y="50695"/>
                  </a:lnTo>
                  <a:lnTo>
                    <a:pt x="23044" y="67946"/>
                  </a:lnTo>
                  <a:lnTo>
                    <a:pt x="29400" y="72312"/>
                  </a:lnTo>
                  <a:lnTo>
                    <a:pt x="45822" y="74044"/>
                  </a:lnTo>
                  <a:lnTo>
                    <a:pt x="61700" y="67794"/>
                  </a:lnTo>
                  <a:lnTo>
                    <a:pt x="69209" y="62853"/>
                  </a:lnTo>
                  <a:lnTo>
                    <a:pt x="76555" y="61898"/>
                  </a:lnTo>
                  <a:lnTo>
                    <a:pt x="90956" y="67076"/>
                  </a:lnTo>
                  <a:lnTo>
                    <a:pt x="102036" y="83415"/>
                  </a:lnTo>
                  <a:lnTo>
                    <a:pt x="122405" y="144282"/>
                  </a:lnTo>
                  <a:lnTo>
                    <a:pt x="129661" y="167252"/>
                  </a:lnTo>
                  <a:lnTo>
                    <a:pt x="129725" y="177121"/>
                  </a:lnTo>
                  <a:lnTo>
                    <a:pt x="123556" y="194325"/>
                  </a:lnTo>
                  <a:lnTo>
                    <a:pt x="109896" y="206651"/>
                  </a:lnTo>
                  <a:lnTo>
                    <a:pt x="90956" y="214858"/>
                  </a:lnTo>
                  <a:lnTo>
                    <a:pt x="40670" y="220127"/>
                  </a:lnTo>
                  <a:lnTo>
                    <a:pt x="0" y="221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074528" y="3463875"/>
              <a:ext cx="136872" cy="284271"/>
            </a:xfrm>
            <a:custGeom>
              <a:avLst/>
              <a:gdLst/>
              <a:ahLst/>
              <a:cxnLst/>
              <a:rect l="0" t="0" r="0" b="0"/>
              <a:pathLst>
                <a:path w="136872" h="284271">
                  <a:moveTo>
                    <a:pt x="0" y="0"/>
                  </a:moveTo>
                  <a:lnTo>
                    <a:pt x="9065" y="58617"/>
                  </a:lnTo>
                  <a:lnTo>
                    <a:pt x="18645" y="112791"/>
                  </a:lnTo>
                  <a:lnTo>
                    <a:pt x="28683" y="168552"/>
                  </a:lnTo>
                  <a:lnTo>
                    <a:pt x="36601" y="224627"/>
                  </a:lnTo>
                  <a:lnTo>
                    <a:pt x="34892" y="261139"/>
                  </a:lnTo>
                  <a:lnTo>
                    <a:pt x="33789" y="264170"/>
                  </a:lnTo>
                  <a:lnTo>
                    <a:pt x="23381" y="206377"/>
                  </a:lnTo>
                  <a:lnTo>
                    <a:pt x="22607" y="193737"/>
                  </a:lnTo>
                  <a:lnTo>
                    <a:pt x="27985" y="173453"/>
                  </a:lnTo>
                  <a:lnTo>
                    <a:pt x="32694" y="164769"/>
                  </a:lnTo>
                  <a:lnTo>
                    <a:pt x="39344" y="160149"/>
                  </a:lnTo>
                  <a:lnTo>
                    <a:pt x="47287" y="158239"/>
                  </a:lnTo>
                  <a:lnTo>
                    <a:pt x="56091" y="158135"/>
                  </a:lnTo>
                  <a:lnTo>
                    <a:pt x="72113" y="164259"/>
                  </a:lnTo>
                  <a:lnTo>
                    <a:pt x="79661" y="169167"/>
                  </a:lnTo>
                  <a:lnTo>
                    <a:pt x="91166" y="183980"/>
                  </a:lnTo>
                  <a:lnTo>
                    <a:pt x="118618" y="242594"/>
                  </a:lnTo>
                  <a:lnTo>
                    <a:pt x="13687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253513" y="3495461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0" y="0"/>
                  </a:moveTo>
                  <a:lnTo>
                    <a:pt x="9065" y="58617"/>
                  </a:lnTo>
                  <a:lnTo>
                    <a:pt x="11409" y="111621"/>
                  </a:lnTo>
                  <a:lnTo>
                    <a:pt x="18804" y="163338"/>
                  </a:lnTo>
                  <a:lnTo>
                    <a:pt x="20612" y="223597"/>
                  </a:lnTo>
                  <a:lnTo>
                    <a:pt x="23979" y="242876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200870" y="3600746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496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421969" y="356916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453554" y="36744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4923562" y="3284891"/>
            <a:ext cx="2277931" cy="487571"/>
            <a:chOff x="4923562" y="3284891"/>
            <a:chExt cx="2277931" cy="487571"/>
          </a:xfrm>
        </p:grpSpPr>
        <p:sp>
          <p:nvSpPr>
            <p:cNvPr id="153" name="Freeform 152"/>
            <p:cNvSpPr/>
            <p:nvPr/>
          </p:nvSpPr>
          <p:spPr>
            <a:xfrm>
              <a:off x="4923562" y="3326400"/>
              <a:ext cx="193289" cy="446062"/>
            </a:xfrm>
            <a:custGeom>
              <a:avLst/>
              <a:gdLst/>
              <a:ahLst/>
              <a:cxnLst/>
              <a:rect l="0" t="0" r="0" b="0"/>
              <a:pathLst>
                <a:path w="193289" h="446062">
                  <a:moveTo>
                    <a:pt x="56417" y="32190"/>
                  </a:moveTo>
                  <a:lnTo>
                    <a:pt x="45238" y="48958"/>
                  </a:lnTo>
                  <a:lnTo>
                    <a:pt x="33541" y="104516"/>
                  </a:lnTo>
                  <a:lnTo>
                    <a:pt x="26363" y="125166"/>
                  </a:lnTo>
                  <a:lnTo>
                    <a:pt x="15374" y="142143"/>
                  </a:lnTo>
                  <a:lnTo>
                    <a:pt x="10337" y="144097"/>
                  </a:lnTo>
                  <a:lnTo>
                    <a:pt x="5810" y="141889"/>
                  </a:lnTo>
                  <a:lnTo>
                    <a:pt x="1622" y="136909"/>
                  </a:lnTo>
                  <a:lnTo>
                    <a:pt x="0" y="130078"/>
                  </a:lnTo>
                  <a:lnTo>
                    <a:pt x="3306" y="103698"/>
                  </a:lnTo>
                  <a:lnTo>
                    <a:pt x="22759" y="43696"/>
                  </a:lnTo>
                  <a:lnTo>
                    <a:pt x="41505" y="19482"/>
                  </a:lnTo>
                  <a:lnTo>
                    <a:pt x="59148" y="4705"/>
                  </a:lnTo>
                  <a:lnTo>
                    <a:pt x="68766" y="999"/>
                  </a:lnTo>
                  <a:lnTo>
                    <a:pt x="88812" y="0"/>
                  </a:lnTo>
                  <a:lnTo>
                    <a:pt x="106299" y="6575"/>
                  </a:lnTo>
                  <a:lnTo>
                    <a:pt x="121871" y="18466"/>
                  </a:lnTo>
                  <a:lnTo>
                    <a:pt x="142621" y="44891"/>
                  </a:lnTo>
                  <a:lnTo>
                    <a:pt x="168278" y="106081"/>
                  </a:lnTo>
                  <a:lnTo>
                    <a:pt x="186210" y="164147"/>
                  </a:lnTo>
                  <a:lnTo>
                    <a:pt x="190720" y="225845"/>
                  </a:lnTo>
                  <a:lnTo>
                    <a:pt x="181558" y="284306"/>
                  </a:lnTo>
                  <a:lnTo>
                    <a:pt x="168484" y="340914"/>
                  </a:lnTo>
                  <a:lnTo>
                    <a:pt x="146231" y="387581"/>
                  </a:lnTo>
                  <a:lnTo>
                    <a:pt x="125012" y="412922"/>
                  </a:lnTo>
                  <a:lnTo>
                    <a:pt x="97019" y="434078"/>
                  </a:lnTo>
                  <a:lnTo>
                    <a:pt x="76802" y="443994"/>
                  </a:lnTo>
                  <a:lnTo>
                    <a:pt x="56118" y="446061"/>
                  </a:lnTo>
                  <a:lnTo>
                    <a:pt x="36397" y="441911"/>
                  </a:lnTo>
                  <a:lnTo>
                    <a:pt x="19833" y="432267"/>
                  </a:lnTo>
                  <a:lnTo>
                    <a:pt x="7792" y="417062"/>
                  </a:lnTo>
                  <a:lnTo>
                    <a:pt x="2943" y="408095"/>
                  </a:lnTo>
                  <a:lnTo>
                    <a:pt x="675" y="388772"/>
                  </a:lnTo>
                  <a:lnTo>
                    <a:pt x="8752" y="347771"/>
                  </a:lnTo>
                  <a:lnTo>
                    <a:pt x="14112" y="339674"/>
                  </a:lnTo>
                  <a:lnTo>
                    <a:pt x="29426" y="327557"/>
                  </a:lnTo>
                  <a:lnTo>
                    <a:pt x="63368" y="319747"/>
                  </a:lnTo>
                  <a:lnTo>
                    <a:pt x="103060" y="328612"/>
                  </a:lnTo>
                  <a:lnTo>
                    <a:pt x="148819" y="352569"/>
                  </a:lnTo>
                  <a:lnTo>
                    <a:pt x="172833" y="372912"/>
                  </a:lnTo>
                  <a:lnTo>
                    <a:pt x="193288" y="400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327419" y="3527046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1" y="3120"/>
                  </a:lnTo>
                  <a:lnTo>
                    <a:pt x="2412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622217" y="3327005"/>
              <a:ext cx="9880" cy="421141"/>
            </a:xfrm>
            <a:custGeom>
              <a:avLst/>
              <a:gdLst/>
              <a:ahLst/>
              <a:cxnLst/>
              <a:rect l="0" t="0" r="0" b="0"/>
              <a:pathLst>
                <a:path w="9880" h="421141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4" y="169786"/>
                  </a:lnTo>
                  <a:lnTo>
                    <a:pt x="9879" y="228901"/>
                  </a:lnTo>
                  <a:lnTo>
                    <a:pt x="7217" y="280342"/>
                  </a:lnTo>
                  <a:lnTo>
                    <a:pt x="1426" y="339645"/>
                  </a:lnTo>
                  <a:lnTo>
                    <a:pt x="188" y="40115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022300" y="3495461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001243" y="3590217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4" y="0"/>
                  </a:lnTo>
                  <a:lnTo>
                    <a:pt x="24776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517140" y="3305948"/>
              <a:ext cx="1" cy="389555"/>
            </a:xfrm>
            <a:custGeom>
              <a:avLst/>
              <a:gdLst/>
              <a:ahLst/>
              <a:cxnLst/>
              <a:rect l="0" t="0" r="0" b="0"/>
              <a:pathLst>
                <a:path w="1" h="389555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72905"/>
                  </a:lnTo>
                  <a:lnTo>
                    <a:pt x="0" y="218396"/>
                  </a:lnTo>
                  <a:lnTo>
                    <a:pt x="0" y="262011"/>
                  </a:lnTo>
                  <a:lnTo>
                    <a:pt x="0" y="320438"/>
                  </a:lnTo>
                  <a:lnTo>
                    <a:pt x="0" y="35064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826178" y="3284891"/>
              <a:ext cx="80517" cy="400084"/>
            </a:xfrm>
            <a:custGeom>
              <a:avLst/>
              <a:gdLst/>
              <a:ahLst/>
              <a:cxnLst/>
              <a:rect l="0" t="0" r="0" b="0"/>
              <a:pathLst>
                <a:path w="80517" h="400084">
                  <a:moveTo>
                    <a:pt x="80516" y="400083"/>
                  </a:moveTo>
                  <a:lnTo>
                    <a:pt x="65862" y="344942"/>
                  </a:lnTo>
                  <a:lnTo>
                    <a:pt x="52318" y="287978"/>
                  </a:lnTo>
                  <a:lnTo>
                    <a:pt x="41498" y="231666"/>
                  </a:lnTo>
                  <a:lnTo>
                    <a:pt x="33425" y="181072"/>
                  </a:lnTo>
                  <a:lnTo>
                    <a:pt x="13330" y="128877"/>
                  </a:lnTo>
                  <a:lnTo>
                    <a:pt x="0" y="70387"/>
                  </a:lnTo>
                  <a:lnTo>
                    <a:pt x="278" y="40642"/>
                  </a:lnTo>
                  <a:lnTo>
                    <a:pt x="8200" y="19623"/>
                  </a:lnTo>
                  <a:lnTo>
                    <a:pt x="15928" y="13082"/>
                  </a:lnTo>
                  <a:lnTo>
                    <a:pt x="45651" y="3876"/>
                  </a:lnTo>
                  <a:lnTo>
                    <a:pt x="699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832995" y="3527046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125691" y="11179"/>
                  </a:lnTo>
                  <a:lnTo>
                    <a:pt x="96383" y="23719"/>
                  </a:lnTo>
                  <a:lnTo>
                    <a:pt x="33994" y="336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075150" y="3316476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1463" y="58617"/>
                  </a:lnTo>
                  <a:lnTo>
                    <a:pt x="434" y="110175"/>
                  </a:lnTo>
                  <a:lnTo>
                    <a:pt x="128" y="169905"/>
                  </a:lnTo>
                  <a:lnTo>
                    <a:pt x="39" y="226467"/>
                  </a:lnTo>
                  <a:lnTo>
                    <a:pt x="8" y="28840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959337" y="3463875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0"/>
                  </a:moveTo>
                  <a:lnTo>
                    <a:pt x="135367" y="8333"/>
                  </a:lnTo>
                  <a:lnTo>
                    <a:pt x="80421" y="15684"/>
                  </a:lnTo>
                  <a:lnTo>
                    <a:pt x="19848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201492" y="361127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888655" y="4089025"/>
            <a:ext cx="2133024" cy="522458"/>
            <a:chOff x="888655" y="4089025"/>
            <a:chExt cx="2133024" cy="522458"/>
          </a:xfrm>
        </p:grpSpPr>
        <p:sp>
          <p:nvSpPr>
            <p:cNvPr id="165" name="Freeform 164"/>
            <p:cNvSpPr/>
            <p:nvPr/>
          </p:nvSpPr>
          <p:spPr>
            <a:xfrm>
              <a:off x="888655" y="4179286"/>
              <a:ext cx="174724" cy="318419"/>
            </a:xfrm>
            <a:custGeom>
              <a:avLst/>
              <a:gdLst/>
              <a:ahLst/>
              <a:cxnLst/>
              <a:rect l="0" t="0" r="0" b="0"/>
              <a:pathLst>
                <a:path w="174724" h="318419">
                  <a:moveTo>
                    <a:pt x="16795" y="42641"/>
                  </a:moveTo>
                  <a:lnTo>
                    <a:pt x="9560" y="70197"/>
                  </a:lnTo>
                  <a:lnTo>
                    <a:pt x="6917" y="126420"/>
                  </a:lnTo>
                  <a:lnTo>
                    <a:pt x="806" y="188521"/>
                  </a:lnTo>
                  <a:lnTo>
                    <a:pt x="3975" y="248708"/>
                  </a:lnTo>
                  <a:lnTo>
                    <a:pt x="2695" y="302538"/>
                  </a:lnTo>
                  <a:lnTo>
                    <a:pt x="0" y="318418"/>
                  </a:lnTo>
                  <a:lnTo>
                    <a:pt x="919" y="317739"/>
                  </a:lnTo>
                  <a:lnTo>
                    <a:pt x="2702" y="313777"/>
                  </a:lnTo>
                  <a:lnTo>
                    <a:pt x="5562" y="265391"/>
                  </a:lnTo>
                  <a:lnTo>
                    <a:pt x="6128" y="202628"/>
                  </a:lnTo>
                  <a:lnTo>
                    <a:pt x="6239" y="144823"/>
                  </a:lnTo>
                  <a:lnTo>
                    <a:pt x="7431" y="82279"/>
                  </a:lnTo>
                  <a:lnTo>
                    <a:pt x="20920" y="22645"/>
                  </a:lnTo>
                  <a:lnTo>
                    <a:pt x="26564" y="14102"/>
                  </a:lnTo>
                  <a:lnTo>
                    <a:pt x="42194" y="1491"/>
                  </a:lnTo>
                  <a:lnTo>
                    <a:pt x="50106" y="0"/>
                  </a:lnTo>
                  <a:lnTo>
                    <a:pt x="57719" y="1346"/>
                  </a:lnTo>
                  <a:lnTo>
                    <a:pt x="65135" y="4582"/>
                  </a:lnTo>
                  <a:lnTo>
                    <a:pt x="86750" y="25905"/>
                  </a:lnTo>
                  <a:lnTo>
                    <a:pt x="113716" y="86248"/>
                  </a:lnTo>
                  <a:lnTo>
                    <a:pt x="145762" y="147906"/>
                  </a:lnTo>
                  <a:lnTo>
                    <a:pt x="158213" y="187565"/>
                  </a:lnTo>
                  <a:lnTo>
                    <a:pt x="166132" y="236648"/>
                  </a:lnTo>
                  <a:lnTo>
                    <a:pt x="174723" y="26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915979" y="433774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112547" y="4179813"/>
              <a:ext cx="87702" cy="273742"/>
            </a:xfrm>
            <a:custGeom>
              <a:avLst/>
              <a:gdLst/>
              <a:ahLst/>
              <a:cxnLst/>
              <a:rect l="0" t="0" r="0" b="0"/>
              <a:pathLst>
                <a:path w="87702" h="273742">
                  <a:moveTo>
                    <a:pt x="77173" y="273741"/>
                  </a:moveTo>
                  <a:lnTo>
                    <a:pt x="58045" y="212631"/>
                  </a:lnTo>
                  <a:lnTo>
                    <a:pt x="32959" y="158199"/>
                  </a:lnTo>
                  <a:lnTo>
                    <a:pt x="14187" y="96987"/>
                  </a:lnTo>
                  <a:lnTo>
                    <a:pt x="0" y="53084"/>
                  </a:lnTo>
                  <a:lnTo>
                    <a:pt x="1158" y="43578"/>
                  </a:lnTo>
                  <a:lnTo>
                    <a:pt x="11803" y="26777"/>
                  </a:lnTo>
                  <a:lnTo>
                    <a:pt x="37527" y="9754"/>
                  </a:lnTo>
                  <a:lnTo>
                    <a:pt x="877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116020" y="4316684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326590" y="4179813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7959" y="158736"/>
                  </a:lnTo>
                  <a:lnTo>
                    <a:pt x="28547" y="216406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263419" y="4285098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78254" y="14655"/>
                  </a:lnTo>
                  <a:lnTo>
                    <a:pt x="24777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424755" y="4216061"/>
              <a:ext cx="103234" cy="195380"/>
            </a:xfrm>
            <a:custGeom>
              <a:avLst/>
              <a:gdLst/>
              <a:ahLst/>
              <a:cxnLst/>
              <a:rect l="0" t="0" r="0" b="0"/>
              <a:pathLst>
                <a:path w="103234" h="195380">
                  <a:moveTo>
                    <a:pt x="28177" y="100623"/>
                  </a:moveTo>
                  <a:lnTo>
                    <a:pt x="77729" y="85969"/>
                  </a:lnTo>
                  <a:lnTo>
                    <a:pt x="86948" y="80325"/>
                  </a:lnTo>
                  <a:lnTo>
                    <a:pt x="100311" y="64695"/>
                  </a:lnTo>
                  <a:lnTo>
                    <a:pt x="103173" y="55614"/>
                  </a:lnTo>
                  <a:lnTo>
                    <a:pt x="103233" y="36165"/>
                  </a:lnTo>
                  <a:lnTo>
                    <a:pt x="96240" y="18942"/>
                  </a:lnTo>
                  <a:lnTo>
                    <a:pt x="91100" y="11074"/>
                  </a:lnTo>
                  <a:lnTo>
                    <a:pt x="82994" y="5828"/>
                  </a:lnTo>
                  <a:lnTo>
                    <a:pt x="61509" y="0"/>
                  </a:lnTo>
                  <a:lnTo>
                    <a:pt x="50398" y="1955"/>
                  </a:lnTo>
                  <a:lnTo>
                    <a:pt x="28695" y="13487"/>
                  </a:lnTo>
                  <a:lnTo>
                    <a:pt x="13589" y="30310"/>
                  </a:lnTo>
                  <a:lnTo>
                    <a:pt x="4146" y="50655"/>
                  </a:lnTo>
                  <a:lnTo>
                    <a:pt x="0" y="87247"/>
                  </a:lnTo>
                  <a:lnTo>
                    <a:pt x="6830" y="120836"/>
                  </a:lnTo>
                  <a:lnTo>
                    <a:pt x="29506" y="160507"/>
                  </a:lnTo>
                  <a:lnTo>
                    <a:pt x="43976" y="175201"/>
                  </a:lnTo>
                  <a:lnTo>
                    <a:pt x="75622" y="191047"/>
                  </a:lnTo>
                  <a:lnTo>
                    <a:pt x="91348" y="195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621990" y="4260121"/>
              <a:ext cx="83627" cy="162999"/>
            </a:xfrm>
            <a:custGeom>
              <a:avLst/>
              <a:gdLst/>
              <a:ahLst/>
              <a:cxnLst/>
              <a:rect l="0" t="0" r="0" b="0"/>
              <a:pathLst>
                <a:path w="83627" h="162999">
                  <a:moveTo>
                    <a:pt x="9927" y="56563"/>
                  </a:moveTo>
                  <a:lnTo>
                    <a:pt x="21380" y="110707"/>
                  </a:lnTo>
                  <a:lnTo>
                    <a:pt x="34676" y="160065"/>
                  </a:lnTo>
                  <a:lnTo>
                    <a:pt x="36955" y="162998"/>
                  </a:lnTo>
                  <a:lnTo>
                    <a:pt x="38474" y="160275"/>
                  </a:lnTo>
                  <a:lnTo>
                    <a:pt x="38992" y="145941"/>
                  </a:lnTo>
                  <a:lnTo>
                    <a:pt x="26673" y="105023"/>
                  </a:lnTo>
                  <a:lnTo>
                    <a:pt x="0" y="48040"/>
                  </a:lnTo>
                  <a:lnTo>
                    <a:pt x="970" y="39182"/>
                  </a:lnTo>
                  <a:lnTo>
                    <a:pt x="3955" y="30938"/>
                  </a:lnTo>
                  <a:lnTo>
                    <a:pt x="16631" y="18658"/>
                  </a:lnTo>
                  <a:lnTo>
                    <a:pt x="53365" y="1242"/>
                  </a:lnTo>
                  <a:lnTo>
                    <a:pt x="67447" y="0"/>
                  </a:lnTo>
                  <a:lnTo>
                    <a:pt x="83626" y="3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969519" y="4197679"/>
              <a:ext cx="178295" cy="268585"/>
            </a:xfrm>
            <a:custGeom>
              <a:avLst/>
              <a:gdLst/>
              <a:ahLst/>
              <a:cxnLst/>
              <a:rect l="0" t="0" r="0" b="0"/>
              <a:pathLst>
                <a:path w="178295" h="268585">
                  <a:moveTo>
                    <a:pt x="30895" y="3191"/>
                  </a:moveTo>
                  <a:lnTo>
                    <a:pt x="15254" y="21172"/>
                  </a:lnTo>
                  <a:lnTo>
                    <a:pt x="7176" y="38089"/>
                  </a:lnTo>
                  <a:lnTo>
                    <a:pt x="863" y="76591"/>
                  </a:lnTo>
                  <a:lnTo>
                    <a:pt x="0" y="68179"/>
                  </a:lnTo>
                  <a:lnTo>
                    <a:pt x="10693" y="42724"/>
                  </a:lnTo>
                  <a:lnTo>
                    <a:pt x="28679" y="18544"/>
                  </a:lnTo>
                  <a:lnTo>
                    <a:pt x="54415" y="2151"/>
                  </a:lnTo>
                  <a:lnTo>
                    <a:pt x="74104" y="0"/>
                  </a:lnTo>
                  <a:lnTo>
                    <a:pt x="93383" y="4112"/>
                  </a:lnTo>
                  <a:lnTo>
                    <a:pt x="109750" y="13739"/>
                  </a:lnTo>
                  <a:lnTo>
                    <a:pt x="121704" y="32056"/>
                  </a:lnTo>
                  <a:lnTo>
                    <a:pt x="138910" y="87531"/>
                  </a:lnTo>
                  <a:lnTo>
                    <a:pt x="137932" y="139174"/>
                  </a:lnTo>
                  <a:lnTo>
                    <a:pt x="136526" y="193222"/>
                  </a:lnTo>
                  <a:lnTo>
                    <a:pt x="133994" y="219840"/>
                  </a:lnTo>
                  <a:lnTo>
                    <a:pt x="125070" y="243369"/>
                  </a:lnTo>
                  <a:lnTo>
                    <a:pt x="110185" y="259286"/>
                  </a:lnTo>
                  <a:lnTo>
                    <a:pt x="101303" y="265168"/>
                  </a:lnTo>
                  <a:lnTo>
                    <a:pt x="82074" y="268584"/>
                  </a:lnTo>
                  <a:lnTo>
                    <a:pt x="72034" y="267857"/>
                  </a:lnTo>
                  <a:lnTo>
                    <a:pt x="54638" y="260810"/>
                  </a:lnTo>
                  <a:lnTo>
                    <a:pt x="46724" y="255656"/>
                  </a:lnTo>
                  <a:lnTo>
                    <a:pt x="41447" y="247540"/>
                  </a:lnTo>
                  <a:lnTo>
                    <a:pt x="35585" y="226044"/>
                  </a:lnTo>
                  <a:lnTo>
                    <a:pt x="36361" y="216101"/>
                  </a:lnTo>
                  <a:lnTo>
                    <a:pt x="43463" y="198813"/>
                  </a:lnTo>
                  <a:lnTo>
                    <a:pt x="50972" y="193268"/>
                  </a:lnTo>
                  <a:lnTo>
                    <a:pt x="71794" y="187106"/>
                  </a:lnTo>
                  <a:lnTo>
                    <a:pt x="104235" y="189226"/>
                  </a:lnTo>
                  <a:lnTo>
                    <a:pt x="154070" y="208912"/>
                  </a:lnTo>
                  <a:lnTo>
                    <a:pt x="178294" y="2137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324069" y="4089025"/>
              <a:ext cx="118543" cy="385738"/>
            </a:xfrm>
            <a:custGeom>
              <a:avLst/>
              <a:gdLst/>
              <a:ahLst/>
              <a:cxnLst/>
              <a:rect l="0" t="0" r="0" b="0"/>
              <a:pathLst>
                <a:path w="118543" h="385738">
                  <a:moveTo>
                    <a:pt x="118542" y="311886"/>
                  </a:moveTo>
                  <a:lnTo>
                    <a:pt x="108967" y="287840"/>
                  </a:lnTo>
                  <a:lnTo>
                    <a:pt x="79139" y="252294"/>
                  </a:lnTo>
                  <a:lnTo>
                    <a:pt x="70046" y="248761"/>
                  </a:lnTo>
                  <a:lnTo>
                    <a:pt x="47465" y="247956"/>
                  </a:lnTo>
                  <a:lnTo>
                    <a:pt x="28071" y="254617"/>
                  </a:lnTo>
                  <a:lnTo>
                    <a:pt x="19623" y="259669"/>
                  </a:lnTo>
                  <a:lnTo>
                    <a:pt x="7118" y="277760"/>
                  </a:lnTo>
                  <a:lnTo>
                    <a:pt x="0" y="300229"/>
                  </a:lnTo>
                  <a:lnTo>
                    <a:pt x="736" y="321913"/>
                  </a:lnTo>
                  <a:lnTo>
                    <a:pt x="13317" y="353852"/>
                  </a:lnTo>
                  <a:lnTo>
                    <a:pt x="37451" y="379953"/>
                  </a:lnTo>
                  <a:lnTo>
                    <a:pt x="46934" y="384170"/>
                  </a:lnTo>
                  <a:lnTo>
                    <a:pt x="66829" y="385737"/>
                  </a:lnTo>
                  <a:lnTo>
                    <a:pt x="74708" y="382177"/>
                  </a:lnTo>
                  <a:lnTo>
                    <a:pt x="86582" y="368863"/>
                  </a:lnTo>
                  <a:lnTo>
                    <a:pt x="107502" y="318480"/>
                  </a:lnTo>
                  <a:lnTo>
                    <a:pt x="116361" y="259897"/>
                  </a:lnTo>
                  <a:lnTo>
                    <a:pt x="117896" y="209264"/>
                  </a:lnTo>
                  <a:lnTo>
                    <a:pt x="118351" y="157218"/>
                  </a:lnTo>
                  <a:lnTo>
                    <a:pt x="112896" y="104752"/>
                  </a:lnTo>
                  <a:lnTo>
                    <a:pt x="100572" y="51433"/>
                  </a:lnTo>
                  <a:lnTo>
                    <a:pt x="89171" y="19076"/>
                  </a:lnTo>
                  <a:lnTo>
                    <a:pt x="77802" y="1984"/>
                  </a:lnTo>
                  <a:lnTo>
                    <a:pt x="72665" y="0"/>
                  </a:lnTo>
                  <a:lnTo>
                    <a:pt x="68070" y="2187"/>
                  </a:lnTo>
                  <a:lnTo>
                    <a:pt x="63837" y="7154"/>
                  </a:lnTo>
                  <a:lnTo>
                    <a:pt x="59134" y="25152"/>
                  </a:lnTo>
                  <a:lnTo>
                    <a:pt x="59606" y="61592"/>
                  </a:lnTo>
                  <a:lnTo>
                    <a:pt x="64656" y="115826"/>
                  </a:lnTo>
                  <a:lnTo>
                    <a:pt x="74059" y="171600"/>
                  </a:lnTo>
                  <a:lnTo>
                    <a:pt x="87182" y="224558"/>
                  </a:lnTo>
                  <a:lnTo>
                    <a:pt x="108033" y="284318"/>
                  </a:lnTo>
                  <a:lnTo>
                    <a:pt x="118542" y="301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510316" y="4272749"/>
              <a:ext cx="132338" cy="147877"/>
            </a:xfrm>
            <a:custGeom>
              <a:avLst/>
              <a:gdLst/>
              <a:ahLst/>
              <a:cxnLst/>
              <a:rect l="0" t="0" r="0" b="0"/>
              <a:pathLst>
                <a:path w="132338" h="147877">
                  <a:moveTo>
                    <a:pt x="90223" y="86049"/>
                  </a:moveTo>
                  <a:lnTo>
                    <a:pt x="71094" y="33343"/>
                  </a:lnTo>
                  <a:lnTo>
                    <a:pt x="59884" y="17391"/>
                  </a:lnTo>
                  <a:lnTo>
                    <a:pt x="43984" y="5621"/>
                  </a:lnTo>
                  <a:lnTo>
                    <a:pt x="34830" y="845"/>
                  </a:lnTo>
                  <a:lnTo>
                    <a:pt x="26388" y="0"/>
                  </a:lnTo>
                  <a:lnTo>
                    <a:pt x="10769" y="5301"/>
                  </a:lnTo>
                  <a:lnTo>
                    <a:pt x="5668" y="13499"/>
                  </a:lnTo>
                  <a:lnTo>
                    <a:pt x="0" y="38207"/>
                  </a:lnTo>
                  <a:lnTo>
                    <a:pt x="2399" y="73823"/>
                  </a:lnTo>
                  <a:lnTo>
                    <a:pt x="14860" y="117299"/>
                  </a:lnTo>
                  <a:lnTo>
                    <a:pt x="25922" y="138542"/>
                  </a:lnTo>
                  <a:lnTo>
                    <a:pt x="34488" y="144441"/>
                  </a:lnTo>
                  <a:lnTo>
                    <a:pt x="56483" y="147876"/>
                  </a:lnTo>
                  <a:lnTo>
                    <a:pt x="64220" y="143644"/>
                  </a:lnTo>
                  <a:lnTo>
                    <a:pt x="69378" y="136144"/>
                  </a:lnTo>
                  <a:lnTo>
                    <a:pt x="76638" y="103231"/>
                  </a:lnTo>
                  <a:lnTo>
                    <a:pt x="77657" y="90485"/>
                  </a:lnTo>
                  <a:lnTo>
                    <a:pt x="79505" y="85496"/>
                  </a:lnTo>
                  <a:lnTo>
                    <a:pt x="81908" y="85681"/>
                  </a:lnTo>
                  <a:lnTo>
                    <a:pt x="132337" y="138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663709" y="4285098"/>
              <a:ext cx="52644" cy="94758"/>
            </a:xfrm>
            <a:custGeom>
              <a:avLst/>
              <a:gdLst/>
              <a:ahLst/>
              <a:cxnLst/>
              <a:rect l="0" t="0" r="0" b="0"/>
              <a:pathLst>
                <a:path w="52644" h="94758">
                  <a:moveTo>
                    <a:pt x="0" y="0"/>
                  </a:moveTo>
                  <a:lnTo>
                    <a:pt x="20244" y="43962"/>
                  </a:lnTo>
                  <a:lnTo>
                    <a:pt x="52643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674238" y="4242984"/>
              <a:ext cx="47704" cy="368499"/>
            </a:xfrm>
            <a:custGeom>
              <a:avLst/>
              <a:gdLst/>
              <a:ahLst/>
              <a:cxnLst/>
              <a:rect l="0" t="0" r="0" b="0"/>
              <a:pathLst>
                <a:path w="47704" h="368499">
                  <a:moveTo>
                    <a:pt x="42114" y="0"/>
                  </a:moveTo>
                  <a:lnTo>
                    <a:pt x="47703" y="16768"/>
                  </a:lnTo>
                  <a:lnTo>
                    <a:pt x="45590" y="49552"/>
                  </a:lnTo>
                  <a:lnTo>
                    <a:pt x="34239" y="107998"/>
                  </a:lnTo>
                  <a:lnTo>
                    <a:pt x="24699" y="169767"/>
                  </a:lnTo>
                  <a:lnTo>
                    <a:pt x="18657" y="227033"/>
                  </a:lnTo>
                  <a:lnTo>
                    <a:pt x="12134" y="278423"/>
                  </a:lnTo>
                  <a:lnTo>
                    <a:pt x="2407" y="33614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800254" y="4242984"/>
              <a:ext cx="125378" cy="151338"/>
            </a:xfrm>
            <a:custGeom>
              <a:avLst/>
              <a:gdLst/>
              <a:ahLst/>
              <a:cxnLst/>
              <a:rect l="0" t="0" r="0" b="0"/>
              <a:pathLst>
                <a:path w="125378" h="151338">
                  <a:moveTo>
                    <a:pt x="74025" y="0"/>
                  </a:moveTo>
                  <a:lnTo>
                    <a:pt x="30063" y="20244"/>
                  </a:lnTo>
                  <a:lnTo>
                    <a:pt x="5367" y="39403"/>
                  </a:lnTo>
                  <a:lnTo>
                    <a:pt x="1347" y="48496"/>
                  </a:lnTo>
                  <a:lnTo>
                    <a:pt x="0" y="71077"/>
                  </a:lnTo>
                  <a:lnTo>
                    <a:pt x="4788" y="78970"/>
                  </a:lnTo>
                  <a:lnTo>
                    <a:pt x="12659" y="84232"/>
                  </a:lnTo>
                  <a:lnTo>
                    <a:pt x="53325" y="98267"/>
                  </a:lnTo>
                  <a:lnTo>
                    <a:pt x="74184" y="99046"/>
                  </a:lnTo>
                  <a:lnTo>
                    <a:pt x="95153" y="97833"/>
                  </a:lnTo>
                  <a:lnTo>
                    <a:pt x="116171" y="101193"/>
                  </a:lnTo>
                  <a:lnTo>
                    <a:pt x="122009" y="106066"/>
                  </a:lnTo>
                  <a:lnTo>
                    <a:pt x="124732" y="112825"/>
                  </a:lnTo>
                  <a:lnTo>
                    <a:pt x="125377" y="120840"/>
                  </a:lnTo>
                  <a:lnTo>
                    <a:pt x="122298" y="127354"/>
                  </a:lnTo>
                  <a:lnTo>
                    <a:pt x="109518" y="137710"/>
                  </a:lnTo>
                  <a:lnTo>
                    <a:pt x="82592" y="150118"/>
                  </a:lnTo>
                  <a:lnTo>
                    <a:pt x="65745" y="151337"/>
                  </a:lnTo>
                  <a:lnTo>
                    <a:pt x="4244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011150" y="420087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011150" y="434826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3331004" y="4068785"/>
            <a:ext cx="1585805" cy="512161"/>
            <a:chOff x="3331004" y="4068785"/>
            <a:chExt cx="1585805" cy="512161"/>
          </a:xfrm>
        </p:grpSpPr>
        <p:sp>
          <p:nvSpPr>
            <p:cNvPr id="182" name="Freeform 181"/>
            <p:cNvSpPr/>
            <p:nvPr/>
          </p:nvSpPr>
          <p:spPr>
            <a:xfrm>
              <a:off x="3331004" y="4068785"/>
              <a:ext cx="332914" cy="491602"/>
            </a:xfrm>
            <a:custGeom>
              <a:avLst/>
              <a:gdLst/>
              <a:ahLst/>
              <a:cxnLst/>
              <a:rect l="0" t="0" r="0" b="0"/>
              <a:pathLst>
                <a:path w="332914" h="491602">
                  <a:moveTo>
                    <a:pt x="69700" y="68914"/>
                  </a:moveTo>
                  <a:lnTo>
                    <a:pt x="54059" y="86895"/>
                  </a:lnTo>
                  <a:lnTo>
                    <a:pt x="29267" y="133067"/>
                  </a:lnTo>
                  <a:lnTo>
                    <a:pt x="22858" y="136249"/>
                  </a:lnTo>
                  <a:lnTo>
                    <a:pt x="16245" y="134861"/>
                  </a:lnTo>
                  <a:lnTo>
                    <a:pt x="9497" y="130426"/>
                  </a:lnTo>
                  <a:lnTo>
                    <a:pt x="4998" y="122790"/>
                  </a:lnTo>
                  <a:lnTo>
                    <a:pt x="0" y="101828"/>
                  </a:lnTo>
                  <a:lnTo>
                    <a:pt x="2775" y="69308"/>
                  </a:lnTo>
                  <a:lnTo>
                    <a:pt x="11006" y="37445"/>
                  </a:lnTo>
                  <a:lnTo>
                    <a:pt x="23727" y="19443"/>
                  </a:lnTo>
                  <a:lnTo>
                    <a:pt x="32032" y="11367"/>
                  </a:lnTo>
                  <a:lnTo>
                    <a:pt x="53739" y="2394"/>
                  </a:lnTo>
                  <a:lnTo>
                    <a:pt x="66078" y="0"/>
                  </a:lnTo>
                  <a:lnTo>
                    <a:pt x="76644" y="1914"/>
                  </a:lnTo>
                  <a:lnTo>
                    <a:pt x="94624" y="13400"/>
                  </a:lnTo>
                  <a:lnTo>
                    <a:pt x="125229" y="50540"/>
                  </a:lnTo>
                  <a:lnTo>
                    <a:pt x="160865" y="104175"/>
                  </a:lnTo>
                  <a:lnTo>
                    <a:pt x="181771" y="160151"/>
                  </a:lnTo>
                  <a:lnTo>
                    <a:pt x="199353" y="210330"/>
                  </a:lnTo>
                  <a:lnTo>
                    <a:pt x="211321" y="263413"/>
                  </a:lnTo>
                  <a:lnTo>
                    <a:pt x="214217" y="321905"/>
                  </a:lnTo>
                  <a:lnTo>
                    <a:pt x="208186" y="375632"/>
                  </a:lnTo>
                  <a:lnTo>
                    <a:pt x="192549" y="433180"/>
                  </a:lnTo>
                  <a:lnTo>
                    <a:pt x="179282" y="455418"/>
                  </a:lnTo>
                  <a:lnTo>
                    <a:pt x="161687" y="473101"/>
                  </a:lnTo>
                  <a:lnTo>
                    <a:pt x="126462" y="490620"/>
                  </a:lnTo>
                  <a:lnTo>
                    <a:pt x="114560" y="491601"/>
                  </a:lnTo>
                  <a:lnTo>
                    <a:pt x="91978" y="486452"/>
                  </a:lnTo>
                  <a:lnTo>
                    <a:pt x="73363" y="473246"/>
                  </a:lnTo>
                  <a:lnTo>
                    <a:pt x="58460" y="454508"/>
                  </a:lnTo>
                  <a:lnTo>
                    <a:pt x="35436" y="396394"/>
                  </a:lnTo>
                  <a:lnTo>
                    <a:pt x="35501" y="352858"/>
                  </a:lnTo>
                  <a:lnTo>
                    <a:pt x="43192" y="329252"/>
                  </a:lnTo>
                  <a:lnTo>
                    <a:pt x="48519" y="319682"/>
                  </a:lnTo>
                  <a:lnTo>
                    <a:pt x="63796" y="305929"/>
                  </a:lnTo>
                  <a:lnTo>
                    <a:pt x="83454" y="297086"/>
                  </a:lnTo>
                  <a:lnTo>
                    <a:pt x="120829" y="293278"/>
                  </a:lnTo>
                  <a:lnTo>
                    <a:pt x="178499" y="304999"/>
                  </a:lnTo>
                  <a:lnTo>
                    <a:pt x="219311" y="322919"/>
                  </a:lnTo>
                  <a:lnTo>
                    <a:pt x="270828" y="355524"/>
                  </a:lnTo>
                  <a:lnTo>
                    <a:pt x="332913" y="3952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811316" y="426404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085057" y="4095585"/>
              <a:ext cx="63172" cy="326385"/>
            </a:xfrm>
            <a:custGeom>
              <a:avLst/>
              <a:gdLst/>
              <a:ahLst/>
              <a:cxnLst/>
              <a:rect l="0" t="0" r="0" b="0"/>
              <a:pathLst>
                <a:path w="63172" h="326385">
                  <a:moveTo>
                    <a:pt x="0" y="0"/>
                  </a:moveTo>
                  <a:lnTo>
                    <a:pt x="14654" y="55141"/>
                  </a:lnTo>
                  <a:lnTo>
                    <a:pt x="28197" y="107208"/>
                  </a:lnTo>
                  <a:lnTo>
                    <a:pt x="38640" y="159277"/>
                  </a:lnTo>
                  <a:lnTo>
                    <a:pt x="49144" y="207721"/>
                  </a:lnTo>
                  <a:lnTo>
                    <a:pt x="58495" y="263148"/>
                  </a:lnTo>
                  <a:lnTo>
                    <a:pt x="6317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464082" y="4200870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3120" y="124067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379855" y="431668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4311" y="3119"/>
                  </a:lnTo>
                  <a:lnTo>
                    <a:pt x="53775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656674" y="4186164"/>
              <a:ext cx="260135" cy="394782"/>
            </a:xfrm>
            <a:custGeom>
              <a:avLst/>
              <a:gdLst/>
              <a:ahLst/>
              <a:cxnLst/>
              <a:rect l="0" t="0" r="0" b="0"/>
              <a:pathLst>
                <a:path w="260135" h="394782">
                  <a:moveTo>
                    <a:pt x="17979" y="35763"/>
                  </a:moveTo>
                  <a:lnTo>
                    <a:pt x="35959" y="20122"/>
                  </a:lnTo>
                  <a:lnTo>
                    <a:pt x="82131" y="919"/>
                  </a:lnTo>
                  <a:lnTo>
                    <a:pt x="102643" y="0"/>
                  </a:lnTo>
                  <a:lnTo>
                    <a:pt x="144407" y="8942"/>
                  </a:lnTo>
                  <a:lnTo>
                    <a:pt x="162296" y="21503"/>
                  </a:lnTo>
                  <a:lnTo>
                    <a:pt x="176876" y="38784"/>
                  </a:lnTo>
                  <a:lnTo>
                    <a:pt x="209517" y="101539"/>
                  </a:lnTo>
                  <a:lnTo>
                    <a:pt x="216340" y="164006"/>
                  </a:lnTo>
                  <a:lnTo>
                    <a:pt x="217522" y="215311"/>
                  </a:lnTo>
                  <a:lnTo>
                    <a:pt x="215459" y="248923"/>
                  </a:lnTo>
                  <a:lnTo>
                    <a:pt x="195071" y="308629"/>
                  </a:lnTo>
                  <a:lnTo>
                    <a:pt x="168513" y="354305"/>
                  </a:lnTo>
                  <a:lnTo>
                    <a:pt x="142130" y="378410"/>
                  </a:lnTo>
                  <a:lnTo>
                    <a:pt x="100908" y="394781"/>
                  </a:lnTo>
                  <a:lnTo>
                    <a:pt x="71604" y="393809"/>
                  </a:lnTo>
                  <a:lnTo>
                    <a:pt x="45321" y="384407"/>
                  </a:lnTo>
                  <a:lnTo>
                    <a:pt x="25842" y="368531"/>
                  </a:lnTo>
                  <a:lnTo>
                    <a:pt x="7310" y="339862"/>
                  </a:lnTo>
                  <a:lnTo>
                    <a:pt x="0" y="303551"/>
                  </a:lnTo>
                  <a:lnTo>
                    <a:pt x="4529" y="283072"/>
                  </a:lnTo>
                  <a:lnTo>
                    <a:pt x="26500" y="250860"/>
                  </a:lnTo>
                  <a:lnTo>
                    <a:pt x="52089" y="234676"/>
                  </a:lnTo>
                  <a:lnTo>
                    <a:pt x="74863" y="232574"/>
                  </a:lnTo>
                  <a:lnTo>
                    <a:pt x="100582" y="236708"/>
                  </a:lnTo>
                  <a:lnTo>
                    <a:pt x="140200" y="253360"/>
                  </a:lnTo>
                  <a:lnTo>
                    <a:pt x="191859" y="289835"/>
                  </a:lnTo>
                  <a:lnTo>
                    <a:pt x="231326" y="320444"/>
                  </a:lnTo>
                  <a:lnTo>
                    <a:pt x="260134" y="3516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5222134" y="3990300"/>
            <a:ext cx="1242364" cy="326385"/>
            <a:chOff x="5222134" y="3990300"/>
            <a:chExt cx="1242364" cy="326385"/>
          </a:xfrm>
        </p:grpSpPr>
        <p:sp>
          <p:nvSpPr>
            <p:cNvPr id="189" name="Freeform 188"/>
            <p:cNvSpPr/>
            <p:nvPr/>
          </p:nvSpPr>
          <p:spPr>
            <a:xfrm>
              <a:off x="5222134" y="4211399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87940" y="8333"/>
                  </a:lnTo>
                  <a:lnTo>
                    <a:pt x="46333" y="6758"/>
                  </a:lnTo>
                  <a:lnTo>
                    <a:pt x="25272" y="417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274777" y="4276765"/>
              <a:ext cx="136871" cy="8334"/>
            </a:xfrm>
            <a:custGeom>
              <a:avLst/>
              <a:gdLst/>
              <a:ahLst/>
              <a:cxnLst/>
              <a:rect l="0" t="0" r="0" b="0"/>
              <a:pathLst>
                <a:path w="136871" h="8334">
                  <a:moveTo>
                    <a:pt x="136870" y="8333"/>
                  </a:moveTo>
                  <a:lnTo>
                    <a:pt x="99392" y="0"/>
                  </a:lnTo>
                  <a:lnTo>
                    <a:pt x="42380" y="3827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626397" y="4003568"/>
              <a:ext cx="254824" cy="310217"/>
            </a:xfrm>
            <a:custGeom>
              <a:avLst/>
              <a:gdLst/>
              <a:ahLst/>
              <a:cxnLst/>
              <a:rect l="0" t="0" r="0" b="0"/>
              <a:pathLst>
                <a:path w="254824" h="310217">
                  <a:moveTo>
                    <a:pt x="69520" y="7789"/>
                  </a:moveTo>
                  <a:lnTo>
                    <a:pt x="9927" y="57288"/>
                  </a:lnTo>
                  <a:lnTo>
                    <a:pt x="5225" y="57166"/>
                  </a:lnTo>
                  <a:lnTo>
                    <a:pt x="2090" y="52405"/>
                  </a:lnTo>
                  <a:lnTo>
                    <a:pt x="0" y="44552"/>
                  </a:lnTo>
                  <a:lnTo>
                    <a:pt x="2116" y="36977"/>
                  </a:lnTo>
                  <a:lnTo>
                    <a:pt x="13826" y="22321"/>
                  </a:lnTo>
                  <a:lnTo>
                    <a:pt x="40150" y="6506"/>
                  </a:lnTo>
                  <a:lnTo>
                    <a:pt x="75766" y="0"/>
                  </a:lnTo>
                  <a:lnTo>
                    <a:pt x="121316" y="6207"/>
                  </a:lnTo>
                  <a:lnTo>
                    <a:pt x="142843" y="12156"/>
                  </a:lnTo>
                  <a:lnTo>
                    <a:pt x="151157" y="17719"/>
                  </a:lnTo>
                  <a:lnTo>
                    <a:pt x="163515" y="33260"/>
                  </a:lnTo>
                  <a:lnTo>
                    <a:pt x="166668" y="51865"/>
                  </a:lnTo>
                  <a:lnTo>
                    <a:pt x="163000" y="71832"/>
                  </a:lnTo>
                  <a:lnTo>
                    <a:pt x="153570" y="92404"/>
                  </a:lnTo>
                  <a:lnTo>
                    <a:pt x="138461" y="107007"/>
                  </a:lnTo>
                  <a:lnTo>
                    <a:pt x="129519" y="112539"/>
                  </a:lnTo>
                  <a:lnTo>
                    <a:pt x="129406" y="117397"/>
                  </a:lnTo>
                  <a:lnTo>
                    <a:pt x="135180" y="121805"/>
                  </a:lnTo>
                  <a:lnTo>
                    <a:pt x="192960" y="147622"/>
                  </a:lnTo>
                  <a:lnTo>
                    <a:pt x="244825" y="193966"/>
                  </a:lnTo>
                  <a:lnTo>
                    <a:pt x="252718" y="214147"/>
                  </a:lnTo>
                  <a:lnTo>
                    <a:pt x="254823" y="226080"/>
                  </a:lnTo>
                  <a:lnTo>
                    <a:pt x="250923" y="248697"/>
                  </a:lnTo>
                  <a:lnTo>
                    <a:pt x="246607" y="259641"/>
                  </a:lnTo>
                  <a:lnTo>
                    <a:pt x="229334" y="278041"/>
                  </a:lnTo>
                  <a:lnTo>
                    <a:pt x="185706" y="303328"/>
                  </a:lnTo>
                  <a:lnTo>
                    <a:pt x="148269" y="310216"/>
                  </a:lnTo>
                  <a:lnTo>
                    <a:pt x="88801" y="304138"/>
                  </a:lnTo>
                  <a:lnTo>
                    <a:pt x="48463" y="292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119175" y="3990300"/>
              <a:ext cx="155810" cy="326385"/>
            </a:xfrm>
            <a:custGeom>
              <a:avLst/>
              <a:gdLst/>
              <a:ahLst/>
              <a:cxnLst/>
              <a:rect l="0" t="0" r="0" b="0"/>
              <a:pathLst>
                <a:path w="155810" h="326385">
                  <a:moveTo>
                    <a:pt x="103167" y="326384"/>
                  </a:moveTo>
                  <a:lnTo>
                    <a:pt x="75656" y="272509"/>
                  </a:lnTo>
                  <a:lnTo>
                    <a:pt x="52914" y="210462"/>
                  </a:lnTo>
                  <a:lnTo>
                    <a:pt x="23428" y="147390"/>
                  </a:lnTo>
                  <a:lnTo>
                    <a:pt x="5030" y="94755"/>
                  </a:lnTo>
                  <a:lnTo>
                    <a:pt x="0" y="57582"/>
                  </a:lnTo>
                  <a:lnTo>
                    <a:pt x="5062" y="36900"/>
                  </a:lnTo>
                  <a:lnTo>
                    <a:pt x="9688" y="28110"/>
                  </a:lnTo>
                  <a:lnTo>
                    <a:pt x="27306" y="15223"/>
                  </a:lnTo>
                  <a:lnTo>
                    <a:pt x="50733" y="6766"/>
                  </a:lnTo>
                  <a:lnTo>
                    <a:pt x="103901" y="1336"/>
                  </a:lnTo>
                  <a:lnTo>
                    <a:pt x="1558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117057" y="4158756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99392" y="8333"/>
                  </a:lnTo>
                  <a:lnTo>
                    <a:pt x="42724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385209" y="4000829"/>
              <a:ext cx="5590" cy="284270"/>
            </a:xfrm>
            <a:custGeom>
              <a:avLst/>
              <a:gdLst/>
              <a:ahLst/>
              <a:cxnLst/>
              <a:rect l="0" t="0" r="0" b="0"/>
              <a:pathLst>
                <a:path w="5590" h="284270">
                  <a:moveTo>
                    <a:pt x="5589" y="0"/>
                  </a:moveTo>
                  <a:lnTo>
                    <a:pt x="0" y="58617"/>
                  </a:lnTo>
                  <a:lnTo>
                    <a:pt x="4044" y="121452"/>
                  </a:lnTo>
                  <a:lnTo>
                    <a:pt x="5131" y="170126"/>
                  </a:lnTo>
                  <a:lnTo>
                    <a:pt x="5498" y="233386"/>
                  </a:lnTo>
                  <a:lnTo>
                    <a:pt x="5589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317098" y="4106114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5118" y="17958"/>
                  </a:lnTo>
                  <a:lnTo>
                    <a:pt x="34188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7" name="Freeform 196"/>
          <p:cNvSpPr/>
          <p:nvPr/>
        </p:nvSpPr>
        <p:spPr>
          <a:xfrm>
            <a:off x="6496083" y="4306155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5" name="Group 224"/>
          <p:cNvGrpSpPr/>
          <p:nvPr/>
        </p:nvGrpSpPr>
        <p:grpSpPr>
          <a:xfrm>
            <a:off x="431668" y="4685181"/>
            <a:ext cx="3411234" cy="515897"/>
            <a:chOff x="431668" y="4685181"/>
            <a:chExt cx="3411234" cy="515897"/>
          </a:xfrm>
        </p:grpSpPr>
        <p:sp>
          <p:nvSpPr>
            <p:cNvPr id="198" name="Freeform 197"/>
            <p:cNvSpPr/>
            <p:nvPr/>
          </p:nvSpPr>
          <p:spPr>
            <a:xfrm>
              <a:off x="442196" y="4685181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0" y="57264"/>
                  </a:lnTo>
                  <a:lnTo>
                    <a:pt x="5590" y="118156"/>
                  </a:lnTo>
                  <a:lnTo>
                    <a:pt x="14655" y="166680"/>
                  </a:lnTo>
                  <a:lnTo>
                    <a:pt x="20962" y="225904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58010" y="4716767"/>
              <a:ext cx="21058" cy="273741"/>
            </a:xfrm>
            <a:custGeom>
              <a:avLst/>
              <a:gdLst/>
              <a:ahLst/>
              <a:cxnLst/>
              <a:rect l="0" t="0" r="0" b="0"/>
              <a:pathLst>
                <a:path w="21058" h="273741">
                  <a:moveTo>
                    <a:pt x="0" y="0"/>
                  </a:moveTo>
                  <a:lnTo>
                    <a:pt x="0" y="58616"/>
                  </a:lnTo>
                  <a:lnTo>
                    <a:pt x="8405" y="120026"/>
                  </a:lnTo>
                  <a:lnTo>
                    <a:pt x="18211" y="178430"/>
                  </a:lnTo>
                  <a:lnTo>
                    <a:pt x="20495" y="235026"/>
                  </a:lnTo>
                  <a:lnTo>
                    <a:pt x="21057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431668" y="4822052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45897" y="11452"/>
                  </a:lnTo>
                  <a:lnTo>
                    <a:pt x="90950" y="24749"/>
                  </a:lnTo>
                  <a:lnTo>
                    <a:pt x="37376" y="4587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63253" y="4874694"/>
              <a:ext cx="189514" cy="84229"/>
            </a:xfrm>
            <a:custGeom>
              <a:avLst/>
              <a:gdLst/>
              <a:ahLst/>
              <a:cxnLst/>
              <a:rect l="0" t="0" r="0" b="0"/>
              <a:pathLst>
                <a:path w="189514" h="84229">
                  <a:moveTo>
                    <a:pt x="189513" y="0"/>
                  </a:moveTo>
                  <a:lnTo>
                    <a:pt x="163127" y="15641"/>
                  </a:lnTo>
                  <a:lnTo>
                    <a:pt x="106201" y="40433"/>
                  </a:lnTo>
                  <a:lnTo>
                    <a:pt x="52764" y="6248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67323" y="4958922"/>
              <a:ext cx="177924" cy="181378"/>
            </a:xfrm>
            <a:custGeom>
              <a:avLst/>
              <a:gdLst/>
              <a:ahLst/>
              <a:cxnLst/>
              <a:rect l="0" t="0" r="0" b="0"/>
              <a:pathLst>
                <a:path w="177924" h="181378">
                  <a:moveTo>
                    <a:pt x="117070" y="10528"/>
                  </a:moveTo>
                  <a:lnTo>
                    <a:pt x="94714" y="4939"/>
                  </a:lnTo>
                  <a:lnTo>
                    <a:pt x="74379" y="8434"/>
                  </a:lnTo>
                  <a:lnTo>
                    <a:pt x="46319" y="23556"/>
                  </a:lnTo>
                  <a:lnTo>
                    <a:pt x="23187" y="45974"/>
                  </a:lnTo>
                  <a:lnTo>
                    <a:pt x="9834" y="66056"/>
                  </a:lnTo>
                  <a:lnTo>
                    <a:pt x="0" y="90580"/>
                  </a:lnTo>
                  <a:lnTo>
                    <a:pt x="1088" y="113957"/>
                  </a:lnTo>
                  <a:lnTo>
                    <a:pt x="20851" y="157561"/>
                  </a:lnTo>
                  <a:lnTo>
                    <a:pt x="39991" y="172582"/>
                  </a:lnTo>
                  <a:lnTo>
                    <a:pt x="51646" y="178226"/>
                  </a:lnTo>
                  <a:lnTo>
                    <a:pt x="73955" y="181377"/>
                  </a:lnTo>
                  <a:lnTo>
                    <a:pt x="116873" y="173868"/>
                  </a:lnTo>
                  <a:lnTo>
                    <a:pt x="143008" y="158881"/>
                  </a:lnTo>
                  <a:lnTo>
                    <a:pt x="155114" y="143143"/>
                  </a:lnTo>
                  <a:lnTo>
                    <a:pt x="172418" y="104444"/>
                  </a:lnTo>
                  <a:lnTo>
                    <a:pt x="177923" y="67861"/>
                  </a:lnTo>
                  <a:lnTo>
                    <a:pt x="172972" y="44198"/>
                  </a:lnTo>
                  <a:lnTo>
                    <a:pt x="1486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954001" y="4790466"/>
              <a:ext cx="98849" cy="326385"/>
            </a:xfrm>
            <a:custGeom>
              <a:avLst/>
              <a:gdLst/>
              <a:ahLst/>
              <a:cxnLst/>
              <a:rect l="0" t="0" r="0" b="0"/>
              <a:pathLst>
                <a:path w="98849" h="326385">
                  <a:moveTo>
                    <a:pt x="98848" y="326384"/>
                  </a:moveTo>
                  <a:lnTo>
                    <a:pt x="79720" y="265273"/>
                  </a:lnTo>
                  <a:lnTo>
                    <a:pt x="54634" y="205252"/>
                  </a:lnTo>
                  <a:lnTo>
                    <a:pt x="32743" y="148085"/>
                  </a:lnTo>
                  <a:lnTo>
                    <a:pt x="8601" y="94847"/>
                  </a:lnTo>
                  <a:lnTo>
                    <a:pt x="1027" y="73740"/>
                  </a:lnTo>
                  <a:lnTo>
                    <a:pt x="0" y="52660"/>
                  </a:lnTo>
                  <a:lnTo>
                    <a:pt x="4613" y="32763"/>
                  </a:lnTo>
                  <a:lnTo>
                    <a:pt x="14462" y="16121"/>
                  </a:lnTo>
                  <a:lnTo>
                    <a:pt x="22704" y="10747"/>
                  </a:lnTo>
                  <a:lnTo>
                    <a:pt x="63314" y="2123"/>
                  </a:lnTo>
                  <a:lnTo>
                    <a:pt x="883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937036" y="495892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20"/>
                  </a:lnTo>
                  <a:lnTo>
                    <a:pt x="26613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1275752" y="4725366"/>
              <a:ext cx="114010" cy="411660"/>
            </a:xfrm>
            <a:custGeom>
              <a:avLst/>
              <a:gdLst/>
              <a:ahLst/>
              <a:cxnLst/>
              <a:rect l="0" t="0" r="0" b="0"/>
              <a:pathLst>
                <a:path w="114010" h="411660">
                  <a:moveTo>
                    <a:pt x="103481" y="286199"/>
                  </a:moveTo>
                  <a:lnTo>
                    <a:pt x="87840" y="268217"/>
                  </a:lnTo>
                  <a:lnTo>
                    <a:pt x="79762" y="251301"/>
                  </a:lnTo>
                  <a:lnTo>
                    <a:pt x="66033" y="238323"/>
                  </a:lnTo>
                  <a:lnTo>
                    <a:pt x="57458" y="233224"/>
                  </a:lnTo>
                  <a:lnTo>
                    <a:pt x="48233" y="232165"/>
                  </a:lnTo>
                  <a:lnTo>
                    <a:pt x="28623" y="237227"/>
                  </a:lnTo>
                  <a:lnTo>
                    <a:pt x="14449" y="250396"/>
                  </a:lnTo>
                  <a:lnTo>
                    <a:pt x="9031" y="258820"/>
                  </a:lnTo>
                  <a:lnTo>
                    <a:pt x="1406" y="293034"/>
                  </a:lnTo>
                  <a:lnTo>
                    <a:pt x="0" y="353753"/>
                  </a:lnTo>
                  <a:lnTo>
                    <a:pt x="4067" y="383293"/>
                  </a:lnTo>
                  <a:lnTo>
                    <a:pt x="9129" y="394212"/>
                  </a:lnTo>
                  <a:lnTo>
                    <a:pt x="24112" y="409464"/>
                  </a:lnTo>
                  <a:lnTo>
                    <a:pt x="31851" y="411659"/>
                  </a:lnTo>
                  <a:lnTo>
                    <a:pt x="39350" y="410783"/>
                  </a:lnTo>
                  <a:lnTo>
                    <a:pt x="46689" y="407859"/>
                  </a:lnTo>
                  <a:lnTo>
                    <a:pt x="57963" y="395252"/>
                  </a:lnTo>
                  <a:lnTo>
                    <a:pt x="90458" y="335128"/>
                  </a:lnTo>
                  <a:lnTo>
                    <a:pt x="99622" y="295627"/>
                  </a:lnTo>
                  <a:lnTo>
                    <a:pt x="108308" y="240358"/>
                  </a:lnTo>
                  <a:lnTo>
                    <a:pt x="112883" y="184380"/>
                  </a:lnTo>
                  <a:lnTo>
                    <a:pt x="113787" y="128262"/>
                  </a:lnTo>
                  <a:lnTo>
                    <a:pt x="108376" y="72117"/>
                  </a:lnTo>
                  <a:lnTo>
                    <a:pt x="94873" y="24372"/>
                  </a:lnTo>
                  <a:lnTo>
                    <a:pt x="83667" y="2545"/>
                  </a:lnTo>
                  <a:lnTo>
                    <a:pt x="79743" y="0"/>
                  </a:lnTo>
                  <a:lnTo>
                    <a:pt x="77127" y="2983"/>
                  </a:lnTo>
                  <a:lnTo>
                    <a:pt x="72929" y="41392"/>
                  </a:lnTo>
                  <a:lnTo>
                    <a:pt x="79335" y="94039"/>
                  </a:lnTo>
                  <a:lnTo>
                    <a:pt x="81814" y="149498"/>
                  </a:lnTo>
                  <a:lnTo>
                    <a:pt x="87892" y="205514"/>
                  </a:lnTo>
                  <a:lnTo>
                    <a:pt x="103739" y="264222"/>
                  </a:lnTo>
                  <a:lnTo>
                    <a:pt x="114009" y="296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1453891" y="4916682"/>
              <a:ext cx="135913" cy="158439"/>
            </a:xfrm>
            <a:custGeom>
              <a:avLst/>
              <a:gdLst/>
              <a:ahLst/>
              <a:cxnLst/>
              <a:rect l="0" t="0" r="0" b="0"/>
              <a:pathLst>
                <a:path w="135913" h="158439">
                  <a:moveTo>
                    <a:pt x="104326" y="73825"/>
                  </a:moveTo>
                  <a:lnTo>
                    <a:pt x="84083" y="24274"/>
                  </a:lnTo>
                  <a:lnTo>
                    <a:pt x="68423" y="7739"/>
                  </a:lnTo>
                  <a:lnTo>
                    <a:pt x="59334" y="1692"/>
                  </a:lnTo>
                  <a:lnTo>
                    <a:pt x="49765" y="0"/>
                  </a:lnTo>
                  <a:lnTo>
                    <a:pt x="29774" y="4359"/>
                  </a:lnTo>
                  <a:lnTo>
                    <a:pt x="21869" y="9967"/>
                  </a:lnTo>
                  <a:lnTo>
                    <a:pt x="9967" y="25557"/>
                  </a:lnTo>
                  <a:lnTo>
                    <a:pt x="2278" y="59654"/>
                  </a:lnTo>
                  <a:lnTo>
                    <a:pt x="0" y="99392"/>
                  </a:lnTo>
                  <a:lnTo>
                    <a:pt x="5707" y="123793"/>
                  </a:lnTo>
                  <a:lnTo>
                    <a:pt x="10504" y="135213"/>
                  </a:lnTo>
                  <a:lnTo>
                    <a:pt x="25193" y="151022"/>
                  </a:lnTo>
                  <a:lnTo>
                    <a:pt x="34023" y="156875"/>
                  </a:lnTo>
                  <a:lnTo>
                    <a:pt x="42249" y="158438"/>
                  </a:lnTo>
                  <a:lnTo>
                    <a:pt x="50074" y="157140"/>
                  </a:lnTo>
                  <a:lnTo>
                    <a:pt x="57629" y="153935"/>
                  </a:lnTo>
                  <a:lnTo>
                    <a:pt x="69144" y="141015"/>
                  </a:lnTo>
                  <a:lnTo>
                    <a:pt x="76991" y="122405"/>
                  </a:lnTo>
                  <a:lnTo>
                    <a:pt x="80479" y="98536"/>
                  </a:lnTo>
                  <a:lnTo>
                    <a:pt x="83749" y="93809"/>
                  </a:lnTo>
                  <a:lnTo>
                    <a:pt x="88268" y="94167"/>
                  </a:lnTo>
                  <a:lnTo>
                    <a:pt x="99529" y="103923"/>
                  </a:lnTo>
                  <a:lnTo>
                    <a:pt x="135912" y="158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1621388" y="4937865"/>
              <a:ext cx="31587" cy="73701"/>
            </a:xfrm>
            <a:custGeom>
              <a:avLst/>
              <a:gdLst/>
              <a:ahLst/>
              <a:cxnLst/>
              <a:rect l="0" t="0" r="0" b="0"/>
              <a:pathLst>
                <a:path w="31587" h="73701">
                  <a:moveTo>
                    <a:pt x="0" y="0"/>
                  </a:moveTo>
                  <a:lnTo>
                    <a:pt x="21331" y="57754"/>
                  </a:lnTo>
                  <a:lnTo>
                    <a:pt x="31586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1621388" y="4874694"/>
              <a:ext cx="84229" cy="326384"/>
            </a:xfrm>
            <a:custGeom>
              <a:avLst/>
              <a:gdLst/>
              <a:ahLst/>
              <a:cxnLst/>
              <a:rect l="0" t="0" r="0" b="0"/>
              <a:pathLst>
                <a:path w="84229" h="326384">
                  <a:moveTo>
                    <a:pt x="84228" y="0"/>
                  </a:moveTo>
                  <a:lnTo>
                    <a:pt x="81109" y="42691"/>
                  </a:lnTo>
                  <a:lnTo>
                    <a:pt x="66270" y="96002"/>
                  </a:lnTo>
                  <a:lnTo>
                    <a:pt x="52561" y="151458"/>
                  </a:lnTo>
                  <a:lnTo>
                    <a:pt x="38589" y="212802"/>
                  </a:lnTo>
                  <a:lnTo>
                    <a:pt x="17328" y="26997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1767811" y="4885223"/>
              <a:ext cx="86099" cy="189513"/>
            </a:xfrm>
            <a:custGeom>
              <a:avLst/>
              <a:gdLst/>
              <a:ahLst/>
              <a:cxnLst/>
              <a:rect l="0" t="0" r="0" b="0"/>
              <a:pathLst>
                <a:path w="86099" h="189513">
                  <a:moveTo>
                    <a:pt x="85204" y="0"/>
                  </a:moveTo>
                  <a:lnTo>
                    <a:pt x="41241" y="20243"/>
                  </a:lnTo>
                  <a:lnTo>
                    <a:pt x="16546" y="39403"/>
                  </a:lnTo>
                  <a:lnTo>
                    <a:pt x="0" y="65487"/>
                  </a:lnTo>
                  <a:lnTo>
                    <a:pt x="326" y="72904"/>
                  </a:lnTo>
                  <a:lnTo>
                    <a:pt x="4052" y="79018"/>
                  </a:lnTo>
                  <a:lnTo>
                    <a:pt x="17551" y="88931"/>
                  </a:lnTo>
                  <a:lnTo>
                    <a:pt x="72867" y="114440"/>
                  </a:lnTo>
                  <a:lnTo>
                    <a:pt x="84790" y="130411"/>
                  </a:lnTo>
                  <a:lnTo>
                    <a:pt x="86098" y="138413"/>
                  </a:lnTo>
                  <a:lnTo>
                    <a:pt x="84630" y="146087"/>
                  </a:lnTo>
                  <a:lnTo>
                    <a:pt x="81312" y="153543"/>
                  </a:lnTo>
                  <a:lnTo>
                    <a:pt x="59874" y="175215"/>
                  </a:lnTo>
                  <a:lnTo>
                    <a:pt x="32562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2084642" y="4937865"/>
              <a:ext cx="126343" cy="142506"/>
            </a:xfrm>
            <a:custGeom>
              <a:avLst/>
              <a:gdLst/>
              <a:ahLst/>
              <a:cxnLst/>
              <a:rect l="0" t="0" r="0" b="0"/>
              <a:pathLst>
                <a:path w="126343" h="142506">
                  <a:moveTo>
                    <a:pt x="0" y="10529"/>
                  </a:moveTo>
                  <a:lnTo>
                    <a:pt x="5589" y="69145"/>
                  </a:lnTo>
                  <a:lnTo>
                    <a:pt x="19128" y="113744"/>
                  </a:lnTo>
                  <a:lnTo>
                    <a:pt x="30338" y="130882"/>
                  </a:lnTo>
                  <a:lnTo>
                    <a:pt x="38943" y="136387"/>
                  </a:lnTo>
                  <a:lnTo>
                    <a:pt x="60982" y="142505"/>
                  </a:lnTo>
                  <a:lnTo>
                    <a:pt x="71070" y="141797"/>
                  </a:lnTo>
                  <a:lnTo>
                    <a:pt x="88519" y="134771"/>
                  </a:lnTo>
                  <a:lnTo>
                    <a:pt x="111496" y="112072"/>
                  </a:lnTo>
                  <a:lnTo>
                    <a:pt x="119744" y="89974"/>
                  </a:lnTo>
                  <a:lnTo>
                    <a:pt x="125473" y="2744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263755" y="4927741"/>
              <a:ext cx="136743" cy="168052"/>
            </a:xfrm>
            <a:custGeom>
              <a:avLst/>
              <a:gdLst/>
              <a:ahLst/>
              <a:cxnLst/>
              <a:rect l="0" t="0" r="0" b="0"/>
              <a:pathLst>
                <a:path w="136743" h="168052">
                  <a:moveTo>
                    <a:pt x="10400" y="83824"/>
                  </a:moveTo>
                  <a:lnTo>
                    <a:pt x="10400" y="142440"/>
                  </a:lnTo>
                  <a:lnTo>
                    <a:pt x="9230" y="147468"/>
                  </a:lnTo>
                  <a:lnTo>
                    <a:pt x="7280" y="147310"/>
                  </a:lnTo>
                  <a:lnTo>
                    <a:pt x="4810" y="143695"/>
                  </a:lnTo>
                  <a:lnTo>
                    <a:pt x="522" y="91606"/>
                  </a:lnTo>
                  <a:lnTo>
                    <a:pt x="0" y="37658"/>
                  </a:lnTo>
                  <a:lnTo>
                    <a:pt x="6167" y="16122"/>
                  </a:lnTo>
                  <a:lnTo>
                    <a:pt x="11088" y="7104"/>
                  </a:lnTo>
                  <a:lnTo>
                    <a:pt x="17877" y="2261"/>
                  </a:lnTo>
                  <a:lnTo>
                    <a:pt x="25913" y="203"/>
                  </a:lnTo>
                  <a:lnTo>
                    <a:pt x="34780" y="0"/>
                  </a:lnTo>
                  <a:lnTo>
                    <a:pt x="64027" y="10894"/>
                  </a:lnTo>
                  <a:lnTo>
                    <a:pt x="89330" y="34528"/>
                  </a:lnTo>
                  <a:lnTo>
                    <a:pt x="114525" y="84264"/>
                  </a:lnTo>
                  <a:lnTo>
                    <a:pt x="122750" y="118659"/>
                  </a:lnTo>
                  <a:lnTo>
                    <a:pt x="128307" y="149127"/>
                  </a:lnTo>
                  <a:lnTo>
                    <a:pt x="136742" y="168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444806" y="4790466"/>
              <a:ext cx="39920" cy="284270"/>
            </a:xfrm>
            <a:custGeom>
              <a:avLst/>
              <a:gdLst/>
              <a:ahLst/>
              <a:cxnLst/>
              <a:rect l="0" t="0" r="0" b="0"/>
              <a:pathLst>
                <a:path w="39920" h="284270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0196"/>
                  </a:lnTo>
                  <a:lnTo>
                    <a:pt x="16475" y="193307"/>
                  </a:lnTo>
                  <a:lnTo>
                    <a:pt x="29612" y="248927"/>
                  </a:lnTo>
                  <a:lnTo>
                    <a:pt x="39919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2389968" y="4927336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83651" y="3120"/>
                  </a:lnTo>
                  <a:lnTo>
                    <a:pt x="2412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2579481" y="4969450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2579481" y="48852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2658120" y="4800994"/>
              <a:ext cx="16119" cy="210572"/>
            </a:xfrm>
            <a:custGeom>
              <a:avLst/>
              <a:gdLst/>
              <a:ahLst/>
              <a:cxnLst/>
              <a:rect l="0" t="0" r="0" b="0"/>
              <a:pathLst>
                <a:path w="16119" h="210572">
                  <a:moveTo>
                    <a:pt x="5589" y="0"/>
                  </a:moveTo>
                  <a:lnTo>
                    <a:pt x="0" y="16768"/>
                  </a:lnTo>
                  <a:lnTo>
                    <a:pt x="3272" y="69517"/>
                  </a:lnTo>
                  <a:lnTo>
                    <a:pt x="8251" y="123090"/>
                  </a:lnTo>
                  <a:lnTo>
                    <a:pt x="15082" y="183453"/>
                  </a:lnTo>
                  <a:lnTo>
                    <a:pt x="16118" y="210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2804625" y="4885217"/>
              <a:ext cx="117380" cy="157934"/>
            </a:xfrm>
            <a:custGeom>
              <a:avLst/>
              <a:gdLst/>
              <a:ahLst/>
              <a:cxnLst/>
              <a:rect l="0" t="0" r="0" b="0"/>
              <a:pathLst>
                <a:path w="117380" h="157934">
                  <a:moveTo>
                    <a:pt x="38069" y="63177"/>
                  </a:moveTo>
                  <a:lnTo>
                    <a:pt x="49247" y="74355"/>
                  </a:lnTo>
                  <a:lnTo>
                    <a:pt x="57220" y="76478"/>
                  </a:lnTo>
                  <a:lnTo>
                    <a:pt x="78556" y="75717"/>
                  </a:lnTo>
                  <a:lnTo>
                    <a:pt x="97397" y="68360"/>
                  </a:lnTo>
                  <a:lnTo>
                    <a:pt x="105697" y="63123"/>
                  </a:lnTo>
                  <a:lnTo>
                    <a:pt x="111230" y="54952"/>
                  </a:lnTo>
                  <a:lnTo>
                    <a:pt x="117379" y="33395"/>
                  </a:lnTo>
                  <a:lnTo>
                    <a:pt x="116678" y="23435"/>
                  </a:lnTo>
                  <a:lnTo>
                    <a:pt x="109661" y="6129"/>
                  </a:lnTo>
                  <a:lnTo>
                    <a:pt x="103345" y="1748"/>
                  </a:lnTo>
                  <a:lnTo>
                    <a:pt x="86968" y="0"/>
                  </a:lnTo>
                  <a:lnTo>
                    <a:pt x="58017" y="5593"/>
                  </a:lnTo>
                  <a:lnTo>
                    <a:pt x="32801" y="20249"/>
                  </a:lnTo>
                  <a:lnTo>
                    <a:pt x="10512" y="39409"/>
                  </a:lnTo>
                  <a:lnTo>
                    <a:pt x="2425" y="59242"/>
                  </a:lnTo>
                  <a:lnTo>
                    <a:pt x="0" y="82485"/>
                  </a:lnTo>
                  <a:lnTo>
                    <a:pt x="2822" y="104513"/>
                  </a:lnTo>
                  <a:lnTo>
                    <a:pt x="11095" y="122883"/>
                  </a:lnTo>
                  <a:lnTo>
                    <a:pt x="38069" y="1579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2975161" y="4895751"/>
              <a:ext cx="96174" cy="147400"/>
            </a:xfrm>
            <a:custGeom>
              <a:avLst/>
              <a:gdLst/>
              <a:ahLst/>
              <a:cxnLst/>
              <a:rect l="0" t="0" r="0" b="0"/>
              <a:pathLst>
                <a:path w="96174" h="147400">
                  <a:moveTo>
                    <a:pt x="67574" y="0"/>
                  </a:moveTo>
                  <a:lnTo>
                    <a:pt x="45218" y="0"/>
                  </a:lnTo>
                  <a:lnTo>
                    <a:pt x="14547" y="11178"/>
                  </a:lnTo>
                  <a:lnTo>
                    <a:pt x="7656" y="19150"/>
                  </a:lnTo>
                  <a:lnTo>
                    <a:pt x="0" y="40487"/>
                  </a:lnTo>
                  <a:lnTo>
                    <a:pt x="1468" y="49218"/>
                  </a:lnTo>
                  <a:lnTo>
                    <a:pt x="5956" y="56209"/>
                  </a:lnTo>
                  <a:lnTo>
                    <a:pt x="12457" y="62039"/>
                  </a:lnTo>
                  <a:lnTo>
                    <a:pt x="32160" y="68517"/>
                  </a:lnTo>
                  <a:lnTo>
                    <a:pt x="82936" y="78265"/>
                  </a:lnTo>
                  <a:lnTo>
                    <a:pt x="90683" y="83762"/>
                  </a:lnTo>
                  <a:lnTo>
                    <a:pt x="94679" y="90936"/>
                  </a:lnTo>
                  <a:lnTo>
                    <a:pt x="96173" y="99229"/>
                  </a:lnTo>
                  <a:lnTo>
                    <a:pt x="93659" y="105927"/>
                  </a:lnTo>
                  <a:lnTo>
                    <a:pt x="81507" y="116489"/>
                  </a:lnTo>
                  <a:lnTo>
                    <a:pt x="38170" y="136497"/>
                  </a:lnTo>
                  <a:lnTo>
                    <a:pt x="14932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3134136" y="4853637"/>
              <a:ext cx="108642" cy="171556"/>
            </a:xfrm>
            <a:custGeom>
              <a:avLst/>
              <a:gdLst/>
              <a:ahLst/>
              <a:cxnLst/>
              <a:rect l="0" t="0" r="0" b="0"/>
              <a:pathLst>
                <a:path w="108642" h="171556">
                  <a:moveTo>
                    <a:pt x="77055" y="0"/>
                  </a:moveTo>
                  <a:lnTo>
                    <a:pt x="53009" y="9575"/>
                  </a:lnTo>
                  <a:lnTo>
                    <a:pt x="17462" y="39403"/>
                  </a:lnTo>
                  <a:lnTo>
                    <a:pt x="1946" y="65487"/>
                  </a:lnTo>
                  <a:lnTo>
                    <a:pt x="0" y="85258"/>
                  </a:lnTo>
                  <a:lnTo>
                    <a:pt x="4204" y="105743"/>
                  </a:lnTo>
                  <a:lnTo>
                    <a:pt x="19725" y="135836"/>
                  </a:lnTo>
                  <a:lnTo>
                    <a:pt x="32468" y="152398"/>
                  </a:lnTo>
                  <a:lnTo>
                    <a:pt x="58385" y="169287"/>
                  </a:lnTo>
                  <a:lnTo>
                    <a:pt x="78116" y="171555"/>
                  </a:lnTo>
                  <a:lnTo>
                    <a:pt x="108641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271335" y="4892978"/>
              <a:ext cx="118842" cy="171230"/>
            </a:xfrm>
            <a:custGeom>
              <a:avLst/>
              <a:gdLst/>
              <a:ahLst/>
              <a:cxnLst/>
              <a:rect l="0" t="0" r="0" b="0"/>
              <a:pathLst>
                <a:path w="118842" h="171230">
                  <a:moveTo>
                    <a:pt x="87255" y="13301"/>
                  </a:moveTo>
                  <a:lnTo>
                    <a:pt x="76077" y="2123"/>
                  </a:lnTo>
                  <a:lnTo>
                    <a:pt x="68105" y="0"/>
                  </a:lnTo>
                  <a:lnTo>
                    <a:pt x="46769" y="761"/>
                  </a:lnTo>
                  <a:lnTo>
                    <a:pt x="27927" y="8118"/>
                  </a:lnTo>
                  <a:lnTo>
                    <a:pt x="19627" y="13355"/>
                  </a:lnTo>
                  <a:lnTo>
                    <a:pt x="7285" y="28533"/>
                  </a:lnTo>
                  <a:lnTo>
                    <a:pt x="2357" y="37494"/>
                  </a:lnTo>
                  <a:lnTo>
                    <a:pt x="0" y="59928"/>
                  </a:lnTo>
                  <a:lnTo>
                    <a:pt x="4021" y="84327"/>
                  </a:lnTo>
                  <a:lnTo>
                    <a:pt x="13608" y="106870"/>
                  </a:lnTo>
                  <a:lnTo>
                    <a:pt x="20609" y="113115"/>
                  </a:lnTo>
                  <a:lnTo>
                    <a:pt x="28787" y="116109"/>
                  </a:lnTo>
                  <a:lnTo>
                    <a:pt x="37748" y="116935"/>
                  </a:lnTo>
                  <a:lnTo>
                    <a:pt x="46062" y="113976"/>
                  </a:lnTo>
                  <a:lnTo>
                    <a:pt x="61538" y="101329"/>
                  </a:lnTo>
                  <a:lnTo>
                    <a:pt x="69976" y="80891"/>
                  </a:lnTo>
                  <a:lnTo>
                    <a:pt x="72226" y="68890"/>
                  </a:lnTo>
                  <a:lnTo>
                    <a:pt x="73727" y="65568"/>
                  </a:lnTo>
                  <a:lnTo>
                    <a:pt x="74727" y="68033"/>
                  </a:lnTo>
                  <a:lnTo>
                    <a:pt x="81921" y="100022"/>
                  </a:lnTo>
                  <a:lnTo>
                    <a:pt x="106339" y="147381"/>
                  </a:lnTo>
                  <a:lnTo>
                    <a:pt x="118841" y="171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3444464" y="4875338"/>
              <a:ext cx="102469" cy="323310"/>
            </a:xfrm>
            <a:custGeom>
              <a:avLst/>
              <a:gdLst/>
              <a:ahLst/>
              <a:cxnLst/>
              <a:rect l="0" t="0" r="0" b="0"/>
              <a:pathLst>
                <a:path w="102469" h="323310">
                  <a:moveTo>
                    <a:pt x="29940" y="146755"/>
                  </a:moveTo>
                  <a:lnTo>
                    <a:pt x="35529" y="208848"/>
                  </a:lnTo>
                  <a:lnTo>
                    <a:pt x="51271" y="270760"/>
                  </a:lnTo>
                  <a:lnTo>
                    <a:pt x="59500" y="320338"/>
                  </a:lnTo>
                  <a:lnTo>
                    <a:pt x="59005" y="323309"/>
                  </a:lnTo>
                  <a:lnTo>
                    <a:pt x="43449" y="262692"/>
                  </a:lnTo>
                  <a:lnTo>
                    <a:pt x="29835" y="204274"/>
                  </a:lnTo>
                  <a:lnTo>
                    <a:pt x="15881" y="152658"/>
                  </a:lnTo>
                  <a:lnTo>
                    <a:pt x="9095" y="97401"/>
                  </a:lnTo>
                  <a:lnTo>
                    <a:pt x="822" y="41427"/>
                  </a:lnTo>
                  <a:lnTo>
                    <a:pt x="0" y="27403"/>
                  </a:lnTo>
                  <a:lnTo>
                    <a:pt x="2961" y="16884"/>
                  </a:lnTo>
                  <a:lnTo>
                    <a:pt x="8445" y="8702"/>
                  </a:lnTo>
                  <a:lnTo>
                    <a:pt x="15610" y="2077"/>
                  </a:lnTo>
                  <a:lnTo>
                    <a:pt x="22726" y="0"/>
                  </a:lnTo>
                  <a:lnTo>
                    <a:pt x="29810" y="955"/>
                  </a:lnTo>
                  <a:lnTo>
                    <a:pt x="43920" y="8256"/>
                  </a:lnTo>
                  <a:lnTo>
                    <a:pt x="100128" y="59228"/>
                  </a:lnTo>
                  <a:lnTo>
                    <a:pt x="102468" y="67346"/>
                  </a:lnTo>
                  <a:lnTo>
                    <a:pt x="98829" y="85726"/>
                  </a:lnTo>
                  <a:lnTo>
                    <a:pt x="83627" y="110215"/>
                  </a:lnTo>
                  <a:lnTo>
                    <a:pt x="50997" y="1467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3572287" y="4889391"/>
              <a:ext cx="175859" cy="185345"/>
            </a:xfrm>
            <a:custGeom>
              <a:avLst/>
              <a:gdLst/>
              <a:ahLst/>
              <a:cxnLst/>
              <a:rect l="0" t="0" r="0" b="0"/>
              <a:pathLst>
                <a:path w="175859" h="185345">
                  <a:moveTo>
                    <a:pt x="28459" y="59003"/>
                  </a:moveTo>
                  <a:lnTo>
                    <a:pt x="65937" y="67336"/>
                  </a:lnTo>
                  <a:lnTo>
                    <a:pt x="78011" y="68068"/>
                  </a:lnTo>
                  <a:lnTo>
                    <a:pt x="87229" y="65046"/>
                  </a:lnTo>
                  <a:lnTo>
                    <a:pt x="94546" y="59522"/>
                  </a:lnTo>
                  <a:lnTo>
                    <a:pt x="100593" y="52330"/>
                  </a:lnTo>
                  <a:lnTo>
                    <a:pt x="102284" y="45195"/>
                  </a:lnTo>
                  <a:lnTo>
                    <a:pt x="101072" y="38099"/>
                  </a:lnTo>
                  <a:lnTo>
                    <a:pt x="93487" y="23976"/>
                  </a:lnTo>
                  <a:lnTo>
                    <a:pt x="82317" y="9900"/>
                  </a:lnTo>
                  <a:lnTo>
                    <a:pt x="63314" y="2084"/>
                  </a:lnTo>
                  <a:lnTo>
                    <a:pt x="51696" y="0"/>
                  </a:lnTo>
                  <a:lnTo>
                    <a:pt x="32547" y="3923"/>
                  </a:lnTo>
                  <a:lnTo>
                    <a:pt x="24165" y="8245"/>
                  </a:lnTo>
                  <a:lnTo>
                    <a:pt x="11733" y="22406"/>
                  </a:lnTo>
                  <a:lnTo>
                    <a:pt x="3478" y="41568"/>
                  </a:lnTo>
                  <a:lnTo>
                    <a:pt x="0" y="77493"/>
                  </a:lnTo>
                  <a:lnTo>
                    <a:pt x="3332" y="99976"/>
                  </a:lnTo>
                  <a:lnTo>
                    <a:pt x="11832" y="118547"/>
                  </a:lnTo>
                  <a:lnTo>
                    <a:pt x="24579" y="134600"/>
                  </a:lnTo>
                  <a:lnTo>
                    <a:pt x="71448" y="171094"/>
                  </a:lnTo>
                  <a:lnTo>
                    <a:pt x="95138" y="179011"/>
                  </a:lnTo>
                  <a:lnTo>
                    <a:pt x="157603" y="184510"/>
                  </a:lnTo>
                  <a:lnTo>
                    <a:pt x="175858" y="185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3811316" y="4906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3832373" y="504315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9" name="Group 228"/>
          <p:cNvGrpSpPr/>
          <p:nvPr/>
        </p:nvGrpSpPr>
        <p:grpSpPr>
          <a:xfrm>
            <a:off x="4099112" y="4825401"/>
            <a:ext cx="722941" cy="491491"/>
            <a:chOff x="4099112" y="4825401"/>
            <a:chExt cx="722941" cy="491491"/>
          </a:xfrm>
        </p:grpSpPr>
        <p:sp>
          <p:nvSpPr>
            <p:cNvPr id="226" name="Freeform 225"/>
            <p:cNvSpPr/>
            <p:nvPr/>
          </p:nvSpPr>
          <p:spPr>
            <a:xfrm>
              <a:off x="4099112" y="4825401"/>
              <a:ext cx="196515" cy="421063"/>
            </a:xfrm>
            <a:custGeom>
              <a:avLst/>
              <a:gdLst/>
              <a:ahLst/>
              <a:cxnLst/>
              <a:rect l="0" t="0" r="0" b="0"/>
              <a:pathLst>
                <a:path w="196515" h="421063">
                  <a:moveTo>
                    <a:pt x="49116" y="49293"/>
                  </a:moveTo>
                  <a:lnTo>
                    <a:pt x="31157" y="103168"/>
                  </a:lnTo>
                  <a:lnTo>
                    <a:pt x="24366" y="123540"/>
                  </a:lnTo>
                  <a:lnTo>
                    <a:pt x="19748" y="128037"/>
                  </a:lnTo>
                  <a:lnTo>
                    <a:pt x="14329" y="128695"/>
                  </a:lnTo>
                  <a:lnTo>
                    <a:pt x="8377" y="126794"/>
                  </a:lnTo>
                  <a:lnTo>
                    <a:pt x="4409" y="119678"/>
                  </a:lnTo>
                  <a:lnTo>
                    <a:pt x="0" y="96173"/>
                  </a:lnTo>
                  <a:lnTo>
                    <a:pt x="5575" y="50234"/>
                  </a:lnTo>
                  <a:lnTo>
                    <a:pt x="11437" y="28654"/>
                  </a:lnTo>
                  <a:lnTo>
                    <a:pt x="16977" y="20326"/>
                  </a:lnTo>
                  <a:lnTo>
                    <a:pt x="32492" y="7953"/>
                  </a:lnTo>
                  <a:lnTo>
                    <a:pt x="66547" y="0"/>
                  </a:lnTo>
                  <a:lnTo>
                    <a:pt x="89618" y="4378"/>
                  </a:lnTo>
                  <a:lnTo>
                    <a:pt x="119218" y="19997"/>
                  </a:lnTo>
                  <a:lnTo>
                    <a:pt x="142806" y="42563"/>
                  </a:lnTo>
                  <a:lnTo>
                    <a:pt x="161494" y="71475"/>
                  </a:lnTo>
                  <a:lnTo>
                    <a:pt x="182024" y="124310"/>
                  </a:lnTo>
                  <a:lnTo>
                    <a:pt x="193306" y="176589"/>
                  </a:lnTo>
                  <a:lnTo>
                    <a:pt x="195880" y="231975"/>
                  </a:lnTo>
                  <a:lnTo>
                    <a:pt x="187984" y="294042"/>
                  </a:lnTo>
                  <a:lnTo>
                    <a:pt x="171749" y="353575"/>
                  </a:lnTo>
                  <a:lnTo>
                    <a:pt x="155772" y="380306"/>
                  </a:lnTo>
                  <a:lnTo>
                    <a:pt x="136220" y="403044"/>
                  </a:lnTo>
                  <a:lnTo>
                    <a:pt x="110019" y="419011"/>
                  </a:lnTo>
                  <a:lnTo>
                    <a:pt x="87103" y="421062"/>
                  </a:lnTo>
                  <a:lnTo>
                    <a:pt x="63659" y="416905"/>
                  </a:lnTo>
                  <a:lnTo>
                    <a:pt x="37307" y="401410"/>
                  </a:lnTo>
                  <a:lnTo>
                    <a:pt x="22031" y="388673"/>
                  </a:lnTo>
                  <a:lnTo>
                    <a:pt x="5865" y="362760"/>
                  </a:lnTo>
                  <a:lnTo>
                    <a:pt x="3767" y="339910"/>
                  </a:lnTo>
                  <a:lnTo>
                    <a:pt x="7904" y="316496"/>
                  </a:lnTo>
                  <a:lnTo>
                    <a:pt x="17541" y="298291"/>
                  </a:lnTo>
                  <a:lnTo>
                    <a:pt x="32743" y="285521"/>
                  </a:lnTo>
                  <a:lnTo>
                    <a:pt x="71098" y="267791"/>
                  </a:lnTo>
                  <a:lnTo>
                    <a:pt x="81318" y="267488"/>
                  </a:lnTo>
                  <a:lnTo>
                    <a:pt x="126057" y="283812"/>
                  </a:lnTo>
                  <a:lnTo>
                    <a:pt x="181303" y="317049"/>
                  </a:lnTo>
                  <a:lnTo>
                    <a:pt x="196514" y="323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4495668" y="5116850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3122" y="3119"/>
                  </a:lnTo>
                  <a:lnTo>
                    <a:pt x="11503" y="987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4748352" y="4916808"/>
              <a:ext cx="73701" cy="400084"/>
            </a:xfrm>
            <a:custGeom>
              <a:avLst/>
              <a:gdLst/>
              <a:ahLst/>
              <a:cxnLst/>
              <a:rect l="0" t="0" r="0" b="0"/>
              <a:pathLst>
                <a:path w="73701" h="400084">
                  <a:moveTo>
                    <a:pt x="0" y="0"/>
                  </a:moveTo>
                  <a:lnTo>
                    <a:pt x="3119" y="42692"/>
                  </a:lnTo>
                  <a:lnTo>
                    <a:pt x="10723" y="102068"/>
                  </a:lnTo>
                  <a:lnTo>
                    <a:pt x="25054" y="157504"/>
                  </a:lnTo>
                  <a:lnTo>
                    <a:pt x="39059" y="213633"/>
                  </a:lnTo>
                  <a:lnTo>
                    <a:pt x="50117" y="272758"/>
                  </a:lnTo>
                  <a:lnTo>
                    <a:pt x="63365" y="321900"/>
                  </a:lnTo>
                  <a:lnTo>
                    <a:pt x="70638" y="364049"/>
                  </a:lnTo>
                  <a:lnTo>
                    <a:pt x="7370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5001036" y="4948394"/>
            <a:ext cx="873866" cy="389616"/>
            <a:chOff x="5001036" y="4948394"/>
            <a:chExt cx="873866" cy="389616"/>
          </a:xfrm>
        </p:grpSpPr>
        <p:sp>
          <p:nvSpPr>
            <p:cNvPr id="230" name="Freeform 229"/>
            <p:cNvSpPr/>
            <p:nvPr/>
          </p:nvSpPr>
          <p:spPr>
            <a:xfrm>
              <a:off x="5064207" y="5106321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8333" y="37478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5001036" y="5169492"/>
              <a:ext cx="136871" cy="9066"/>
            </a:xfrm>
            <a:custGeom>
              <a:avLst/>
              <a:gdLst/>
              <a:ahLst/>
              <a:cxnLst/>
              <a:rect l="0" t="0" r="0" b="0"/>
              <a:pathLst>
                <a:path w="136871" h="9066">
                  <a:moveTo>
                    <a:pt x="136870" y="0"/>
                  </a:moveTo>
                  <a:lnTo>
                    <a:pt x="94179" y="3120"/>
                  </a:lnTo>
                  <a:lnTo>
                    <a:pt x="46939" y="90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5222134" y="4974576"/>
              <a:ext cx="263214" cy="363434"/>
            </a:xfrm>
            <a:custGeom>
              <a:avLst/>
              <a:gdLst/>
              <a:ahLst/>
              <a:cxnLst/>
              <a:rect l="0" t="0" r="0" b="0"/>
              <a:pathLst>
                <a:path w="263214" h="363434">
                  <a:moveTo>
                    <a:pt x="0" y="68574"/>
                  </a:moveTo>
                  <a:lnTo>
                    <a:pt x="5589" y="51806"/>
                  </a:lnTo>
                  <a:lnTo>
                    <a:pt x="17693" y="37335"/>
                  </a:lnTo>
                  <a:lnTo>
                    <a:pt x="54058" y="8981"/>
                  </a:lnTo>
                  <a:lnTo>
                    <a:pt x="80568" y="1144"/>
                  </a:lnTo>
                  <a:lnTo>
                    <a:pt x="109508" y="0"/>
                  </a:lnTo>
                  <a:lnTo>
                    <a:pt x="134068" y="7291"/>
                  </a:lnTo>
                  <a:lnTo>
                    <a:pt x="162036" y="24550"/>
                  </a:lnTo>
                  <a:lnTo>
                    <a:pt x="174572" y="40819"/>
                  </a:lnTo>
                  <a:lnTo>
                    <a:pt x="202017" y="91305"/>
                  </a:lnTo>
                  <a:lnTo>
                    <a:pt x="208881" y="143298"/>
                  </a:lnTo>
                  <a:lnTo>
                    <a:pt x="204647" y="204217"/>
                  </a:lnTo>
                  <a:lnTo>
                    <a:pt x="195817" y="255254"/>
                  </a:lnTo>
                  <a:lnTo>
                    <a:pt x="175117" y="308090"/>
                  </a:lnTo>
                  <a:lnTo>
                    <a:pt x="160032" y="340363"/>
                  </a:lnTo>
                  <a:lnTo>
                    <a:pt x="143655" y="357435"/>
                  </a:lnTo>
                  <a:lnTo>
                    <a:pt x="134375" y="361754"/>
                  </a:lnTo>
                  <a:lnTo>
                    <a:pt x="114704" y="363433"/>
                  </a:lnTo>
                  <a:lnTo>
                    <a:pt x="97383" y="357160"/>
                  </a:lnTo>
                  <a:lnTo>
                    <a:pt x="89489" y="352212"/>
                  </a:lnTo>
                  <a:lnTo>
                    <a:pt x="84226" y="344233"/>
                  </a:lnTo>
                  <a:lnTo>
                    <a:pt x="78378" y="322890"/>
                  </a:lnTo>
                  <a:lnTo>
                    <a:pt x="80675" y="290156"/>
                  </a:lnTo>
                  <a:lnTo>
                    <a:pt x="85369" y="281806"/>
                  </a:lnTo>
                  <a:lnTo>
                    <a:pt x="99943" y="269409"/>
                  </a:lnTo>
                  <a:lnTo>
                    <a:pt x="127879" y="255852"/>
                  </a:lnTo>
                  <a:lnTo>
                    <a:pt x="190640" y="248650"/>
                  </a:lnTo>
                  <a:lnTo>
                    <a:pt x="228842" y="247881"/>
                  </a:lnTo>
                  <a:lnTo>
                    <a:pt x="263213" y="2475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5643274" y="5127378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1537" y="3119"/>
                  </a:lnTo>
                  <a:lnTo>
                    <a:pt x="16597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5801202" y="4948394"/>
              <a:ext cx="73700" cy="305327"/>
            </a:xfrm>
            <a:custGeom>
              <a:avLst/>
              <a:gdLst/>
              <a:ahLst/>
              <a:cxnLst/>
              <a:rect l="0" t="0" r="0" b="0"/>
              <a:pathLst>
                <a:path w="73700" h="305327">
                  <a:moveTo>
                    <a:pt x="0" y="0"/>
                  </a:moveTo>
                  <a:lnTo>
                    <a:pt x="16789" y="56214"/>
                  </a:lnTo>
                  <a:lnTo>
                    <a:pt x="23333" y="111666"/>
                  </a:lnTo>
                  <a:lnTo>
                    <a:pt x="35544" y="168286"/>
                  </a:lnTo>
                  <a:lnTo>
                    <a:pt x="49221" y="226220"/>
                  </a:lnTo>
                  <a:lnTo>
                    <a:pt x="66692" y="283557"/>
                  </a:lnTo>
                  <a:lnTo>
                    <a:pt x="7369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1" name="Group 240"/>
          <p:cNvGrpSpPr/>
          <p:nvPr/>
        </p:nvGrpSpPr>
        <p:grpSpPr>
          <a:xfrm>
            <a:off x="6096000" y="4866996"/>
            <a:ext cx="979151" cy="431923"/>
            <a:chOff x="6096000" y="4866996"/>
            <a:chExt cx="979151" cy="431923"/>
          </a:xfrm>
        </p:grpSpPr>
        <p:sp>
          <p:nvSpPr>
            <p:cNvPr id="236" name="Freeform 235"/>
            <p:cNvSpPr/>
            <p:nvPr/>
          </p:nvSpPr>
          <p:spPr>
            <a:xfrm>
              <a:off x="6138114" y="5043150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3120" y="48931"/>
                  </a:lnTo>
                  <a:lnTo>
                    <a:pt x="9065" y="108061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6096000" y="5127378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99392" y="8333"/>
                  </a:lnTo>
                  <a:lnTo>
                    <a:pt x="36659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6338155" y="4866996"/>
              <a:ext cx="294799" cy="431923"/>
            </a:xfrm>
            <a:custGeom>
              <a:avLst/>
              <a:gdLst/>
              <a:ahLst/>
              <a:cxnLst/>
              <a:rect l="0" t="0" r="0" b="0"/>
              <a:pathLst>
                <a:path w="294799" h="431923">
                  <a:moveTo>
                    <a:pt x="0" y="91926"/>
                  </a:moveTo>
                  <a:lnTo>
                    <a:pt x="20244" y="47963"/>
                  </a:lnTo>
                  <a:lnTo>
                    <a:pt x="44992" y="23268"/>
                  </a:lnTo>
                  <a:lnTo>
                    <a:pt x="74552" y="6722"/>
                  </a:lnTo>
                  <a:lnTo>
                    <a:pt x="111127" y="0"/>
                  </a:lnTo>
                  <a:lnTo>
                    <a:pt x="134787" y="4667"/>
                  </a:lnTo>
                  <a:lnTo>
                    <a:pt x="164719" y="20448"/>
                  </a:lnTo>
                  <a:lnTo>
                    <a:pt x="179664" y="34422"/>
                  </a:lnTo>
                  <a:lnTo>
                    <a:pt x="213740" y="93593"/>
                  </a:lnTo>
                  <a:lnTo>
                    <a:pt x="225807" y="132064"/>
                  </a:lnTo>
                  <a:lnTo>
                    <a:pt x="233597" y="186985"/>
                  </a:lnTo>
                  <a:lnTo>
                    <a:pt x="237182" y="214893"/>
                  </a:lnTo>
                  <a:lnTo>
                    <a:pt x="229951" y="270937"/>
                  </a:lnTo>
                  <a:lnTo>
                    <a:pt x="212689" y="332699"/>
                  </a:lnTo>
                  <a:lnTo>
                    <a:pt x="175045" y="395961"/>
                  </a:lnTo>
                  <a:lnTo>
                    <a:pt x="153121" y="419227"/>
                  </a:lnTo>
                  <a:lnTo>
                    <a:pt x="134735" y="429636"/>
                  </a:lnTo>
                  <a:lnTo>
                    <a:pt x="114865" y="431922"/>
                  </a:lnTo>
                  <a:lnTo>
                    <a:pt x="104652" y="430894"/>
                  </a:lnTo>
                  <a:lnTo>
                    <a:pt x="96675" y="426699"/>
                  </a:lnTo>
                  <a:lnTo>
                    <a:pt x="84690" y="412680"/>
                  </a:lnTo>
                  <a:lnTo>
                    <a:pt x="76956" y="379467"/>
                  </a:lnTo>
                  <a:lnTo>
                    <a:pt x="80254" y="345579"/>
                  </a:lnTo>
                  <a:lnTo>
                    <a:pt x="88701" y="327103"/>
                  </a:lnTo>
                  <a:lnTo>
                    <a:pt x="113188" y="296178"/>
                  </a:lnTo>
                  <a:lnTo>
                    <a:pt x="139212" y="280217"/>
                  </a:lnTo>
                  <a:lnTo>
                    <a:pt x="162088" y="278166"/>
                  </a:lnTo>
                  <a:lnTo>
                    <a:pt x="220260" y="289413"/>
                  </a:lnTo>
                  <a:lnTo>
                    <a:pt x="263047" y="299565"/>
                  </a:lnTo>
                  <a:lnTo>
                    <a:pt x="294798" y="3024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6790880" y="5106321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7001450" y="4916808"/>
              <a:ext cx="73701" cy="347441"/>
            </a:xfrm>
            <a:custGeom>
              <a:avLst/>
              <a:gdLst/>
              <a:ahLst/>
              <a:cxnLst/>
              <a:rect l="0" t="0" r="0" b="0"/>
              <a:pathLst>
                <a:path w="73701" h="347441">
                  <a:moveTo>
                    <a:pt x="0" y="0"/>
                  </a:moveTo>
                  <a:lnTo>
                    <a:pt x="17958" y="63450"/>
                  </a:lnTo>
                  <a:lnTo>
                    <a:pt x="31667" y="121544"/>
                  </a:lnTo>
                  <a:lnTo>
                    <a:pt x="49145" y="178353"/>
                  </a:lnTo>
                  <a:lnTo>
                    <a:pt x="60055" y="224093"/>
                  </a:lnTo>
                  <a:lnTo>
                    <a:pt x="69997" y="285617"/>
                  </a:lnTo>
                  <a:lnTo>
                    <a:pt x="7370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7" name="Group 246"/>
          <p:cNvGrpSpPr/>
          <p:nvPr/>
        </p:nvGrpSpPr>
        <p:grpSpPr>
          <a:xfrm>
            <a:off x="7327834" y="4864165"/>
            <a:ext cx="915980" cy="379134"/>
            <a:chOff x="7327834" y="4864165"/>
            <a:chExt cx="915980" cy="379134"/>
          </a:xfrm>
        </p:grpSpPr>
        <p:sp>
          <p:nvSpPr>
            <p:cNvPr id="242" name="Freeform 241"/>
            <p:cNvSpPr/>
            <p:nvPr/>
          </p:nvSpPr>
          <p:spPr>
            <a:xfrm>
              <a:off x="7364359" y="5011565"/>
              <a:ext cx="5590" cy="136871"/>
            </a:xfrm>
            <a:custGeom>
              <a:avLst/>
              <a:gdLst/>
              <a:ahLst/>
              <a:cxnLst/>
              <a:rect l="0" t="0" r="0" b="0"/>
              <a:pathLst>
                <a:path w="5590" h="13687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2" y="91828"/>
                  </a:lnTo>
                  <a:lnTo>
                    <a:pt x="558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7327834" y="507473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7517347" y="4900059"/>
              <a:ext cx="178985" cy="343240"/>
            </a:xfrm>
            <a:custGeom>
              <a:avLst/>
              <a:gdLst/>
              <a:ahLst/>
              <a:cxnLst/>
              <a:rect l="0" t="0" r="0" b="0"/>
              <a:pathLst>
                <a:path w="178985" h="343240">
                  <a:moveTo>
                    <a:pt x="0" y="79920"/>
                  </a:moveTo>
                  <a:lnTo>
                    <a:pt x="9575" y="48638"/>
                  </a:lnTo>
                  <a:lnTo>
                    <a:pt x="39404" y="10232"/>
                  </a:lnTo>
                  <a:lnTo>
                    <a:pt x="59237" y="2154"/>
                  </a:lnTo>
                  <a:lnTo>
                    <a:pt x="71077" y="0"/>
                  </a:lnTo>
                  <a:lnTo>
                    <a:pt x="90471" y="3846"/>
                  </a:lnTo>
                  <a:lnTo>
                    <a:pt x="114543" y="19165"/>
                  </a:lnTo>
                  <a:lnTo>
                    <a:pt x="121986" y="25379"/>
                  </a:lnTo>
                  <a:lnTo>
                    <a:pt x="133375" y="47881"/>
                  </a:lnTo>
                  <a:lnTo>
                    <a:pt x="144628" y="104397"/>
                  </a:lnTo>
                  <a:lnTo>
                    <a:pt x="146851" y="167856"/>
                  </a:lnTo>
                  <a:lnTo>
                    <a:pt x="144172" y="226665"/>
                  </a:lnTo>
                  <a:lnTo>
                    <a:pt x="128256" y="289017"/>
                  </a:lnTo>
                  <a:lnTo>
                    <a:pt x="104276" y="329193"/>
                  </a:lnTo>
                  <a:lnTo>
                    <a:pt x="97594" y="337349"/>
                  </a:lnTo>
                  <a:lnTo>
                    <a:pt x="88459" y="341617"/>
                  </a:lnTo>
                  <a:lnTo>
                    <a:pt x="65831" y="343239"/>
                  </a:lnTo>
                  <a:lnTo>
                    <a:pt x="32374" y="331985"/>
                  </a:lnTo>
                  <a:lnTo>
                    <a:pt x="17117" y="317121"/>
                  </a:lnTo>
                  <a:lnTo>
                    <a:pt x="11412" y="308244"/>
                  </a:lnTo>
                  <a:lnTo>
                    <a:pt x="8192" y="285902"/>
                  </a:lnTo>
                  <a:lnTo>
                    <a:pt x="11829" y="262715"/>
                  </a:lnTo>
                  <a:lnTo>
                    <a:pt x="21245" y="244610"/>
                  </a:lnTo>
                  <a:lnTo>
                    <a:pt x="36349" y="231884"/>
                  </a:lnTo>
                  <a:lnTo>
                    <a:pt x="45289" y="226853"/>
                  </a:lnTo>
                  <a:lnTo>
                    <a:pt x="64582" y="224382"/>
                  </a:lnTo>
                  <a:lnTo>
                    <a:pt x="126466" y="238514"/>
                  </a:lnTo>
                  <a:lnTo>
                    <a:pt x="178984" y="248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7917430" y="5043150"/>
              <a:ext cx="63172" cy="5590"/>
            </a:xfrm>
            <a:custGeom>
              <a:avLst/>
              <a:gdLst/>
              <a:ahLst/>
              <a:cxnLst/>
              <a:rect l="0" t="0" r="0" b="0"/>
              <a:pathLst>
                <a:path w="63172" h="5590">
                  <a:moveTo>
                    <a:pt x="63171" y="0"/>
                  </a:moveTo>
                  <a:lnTo>
                    <a:pt x="46403" y="5589"/>
                  </a:lnTo>
                  <a:lnTo>
                    <a:pt x="28812" y="52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8201700" y="4864165"/>
              <a:ext cx="42114" cy="336913"/>
            </a:xfrm>
            <a:custGeom>
              <a:avLst/>
              <a:gdLst/>
              <a:ahLst/>
              <a:cxnLst/>
              <a:rect l="0" t="0" r="0" b="0"/>
              <a:pathLst>
                <a:path w="42114" h="336913">
                  <a:moveTo>
                    <a:pt x="0" y="0"/>
                  </a:moveTo>
                  <a:lnTo>
                    <a:pt x="14653" y="55142"/>
                  </a:lnTo>
                  <a:lnTo>
                    <a:pt x="20961" y="112105"/>
                  </a:lnTo>
                  <a:lnTo>
                    <a:pt x="32259" y="168417"/>
                  </a:lnTo>
                  <a:lnTo>
                    <a:pt x="40166" y="230190"/>
                  </a:lnTo>
                  <a:lnTo>
                    <a:pt x="41537" y="281374"/>
                  </a:lnTo>
                  <a:lnTo>
                    <a:pt x="4211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3" name="Group 252"/>
          <p:cNvGrpSpPr/>
          <p:nvPr/>
        </p:nvGrpSpPr>
        <p:grpSpPr>
          <a:xfrm>
            <a:off x="8485969" y="4790466"/>
            <a:ext cx="773749" cy="380052"/>
            <a:chOff x="8485969" y="4790466"/>
            <a:chExt cx="773749" cy="380052"/>
          </a:xfrm>
        </p:grpSpPr>
        <p:sp>
          <p:nvSpPr>
            <p:cNvPr id="248" name="Freeform 247"/>
            <p:cNvSpPr/>
            <p:nvPr/>
          </p:nvSpPr>
          <p:spPr>
            <a:xfrm>
              <a:off x="8538611" y="4906279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8485969" y="4990507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7" y="906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8675482" y="4825330"/>
              <a:ext cx="200042" cy="345188"/>
            </a:xfrm>
            <a:custGeom>
              <a:avLst/>
              <a:gdLst/>
              <a:ahLst/>
              <a:cxnLst/>
              <a:rect l="0" t="0" r="0" b="0"/>
              <a:pathLst>
                <a:path w="200042" h="345188">
                  <a:moveTo>
                    <a:pt x="0" y="80949"/>
                  </a:moveTo>
                  <a:lnTo>
                    <a:pt x="14572" y="38258"/>
                  </a:lnTo>
                  <a:lnTo>
                    <a:pt x="20243" y="27922"/>
                  </a:lnTo>
                  <a:lnTo>
                    <a:pt x="35903" y="13318"/>
                  </a:lnTo>
                  <a:lnTo>
                    <a:pt x="55731" y="4098"/>
                  </a:lnTo>
                  <a:lnTo>
                    <a:pt x="80141" y="0"/>
                  </a:lnTo>
                  <a:lnTo>
                    <a:pt x="100349" y="4418"/>
                  </a:lnTo>
                  <a:lnTo>
                    <a:pt x="109013" y="8871"/>
                  </a:lnTo>
                  <a:lnTo>
                    <a:pt x="121760" y="23178"/>
                  </a:lnTo>
                  <a:lnTo>
                    <a:pt x="149352" y="73472"/>
                  </a:lnTo>
                  <a:lnTo>
                    <a:pt x="156233" y="135581"/>
                  </a:lnTo>
                  <a:lnTo>
                    <a:pt x="157592" y="198586"/>
                  </a:lnTo>
                  <a:lnTo>
                    <a:pt x="146430" y="258788"/>
                  </a:lnTo>
                  <a:lnTo>
                    <a:pt x="133170" y="301822"/>
                  </a:lnTo>
                  <a:lnTo>
                    <a:pt x="120017" y="316765"/>
                  </a:lnTo>
                  <a:lnTo>
                    <a:pt x="80102" y="344714"/>
                  </a:lnTo>
                  <a:lnTo>
                    <a:pt x="61337" y="345187"/>
                  </a:lnTo>
                  <a:lnTo>
                    <a:pt x="44418" y="338378"/>
                  </a:lnTo>
                  <a:lnTo>
                    <a:pt x="36631" y="333287"/>
                  </a:lnTo>
                  <a:lnTo>
                    <a:pt x="24859" y="318272"/>
                  </a:lnTo>
                  <a:lnTo>
                    <a:pt x="16898" y="298730"/>
                  </a:lnTo>
                  <a:lnTo>
                    <a:pt x="13359" y="274447"/>
                  </a:lnTo>
                  <a:lnTo>
                    <a:pt x="15925" y="264930"/>
                  </a:lnTo>
                  <a:lnTo>
                    <a:pt x="21145" y="257415"/>
                  </a:lnTo>
                  <a:lnTo>
                    <a:pt x="36304" y="245947"/>
                  </a:lnTo>
                  <a:lnTo>
                    <a:pt x="54739" y="236950"/>
                  </a:lnTo>
                  <a:lnTo>
                    <a:pt x="74631" y="235291"/>
                  </a:lnTo>
                  <a:lnTo>
                    <a:pt x="95171" y="239623"/>
                  </a:lnTo>
                  <a:lnTo>
                    <a:pt x="157964" y="272314"/>
                  </a:lnTo>
                  <a:lnTo>
                    <a:pt x="200041" y="280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9012394" y="4979979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40882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9244021" y="4790466"/>
              <a:ext cx="15697" cy="336913"/>
            </a:xfrm>
            <a:custGeom>
              <a:avLst/>
              <a:gdLst/>
              <a:ahLst/>
              <a:cxnLst/>
              <a:rect l="0" t="0" r="0" b="0"/>
              <a:pathLst>
                <a:path w="15697" h="336913">
                  <a:moveTo>
                    <a:pt x="0" y="0"/>
                  </a:moveTo>
                  <a:lnTo>
                    <a:pt x="5589" y="16768"/>
                  </a:lnTo>
                  <a:lnTo>
                    <a:pt x="5213" y="34359"/>
                  </a:lnTo>
                  <a:lnTo>
                    <a:pt x="3486" y="56215"/>
                  </a:lnTo>
                  <a:lnTo>
                    <a:pt x="8790" y="117906"/>
                  </a:lnTo>
                  <a:lnTo>
                    <a:pt x="10014" y="169076"/>
                  </a:lnTo>
                  <a:lnTo>
                    <a:pt x="13495" y="218163"/>
                  </a:lnTo>
                  <a:lnTo>
                    <a:pt x="15696" y="262343"/>
                  </a:lnTo>
                  <a:lnTo>
                    <a:pt x="12060" y="301949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2" name="Group 271"/>
          <p:cNvGrpSpPr/>
          <p:nvPr/>
        </p:nvGrpSpPr>
        <p:grpSpPr>
          <a:xfrm>
            <a:off x="3548103" y="5274777"/>
            <a:ext cx="1410820" cy="905544"/>
            <a:chOff x="3548103" y="5274777"/>
            <a:chExt cx="1410820" cy="905544"/>
          </a:xfrm>
        </p:grpSpPr>
        <p:sp>
          <p:nvSpPr>
            <p:cNvPr id="254" name="Freeform 253"/>
            <p:cNvSpPr/>
            <p:nvPr/>
          </p:nvSpPr>
          <p:spPr>
            <a:xfrm>
              <a:off x="4038530" y="5274777"/>
              <a:ext cx="887344" cy="140761"/>
            </a:xfrm>
            <a:custGeom>
              <a:avLst/>
              <a:gdLst/>
              <a:ahLst/>
              <a:cxnLst/>
              <a:rect l="0" t="0" r="0" b="0"/>
              <a:pathLst>
                <a:path w="887344" h="140761">
                  <a:moveTo>
                    <a:pt x="878278" y="31585"/>
                  </a:moveTo>
                  <a:lnTo>
                    <a:pt x="887343" y="90202"/>
                  </a:lnTo>
                  <a:lnTo>
                    <a:pt x="882783" y="124993"/>
                  </a:lnTo>
                  <a:lnTo>
                    <a:pt x="876602" y="132461"/>
                  </a:lnTo>
                  <a:lnTo>
                    <a:pt x="857256" y="140760"/>
                  </a:lnTo>
                  <a:lnTo>
                    <a:pt x="805539" y="138852"/>
                  </a:lnTo>
                  <a:lnTo>
                    <a:pt x="746450" y="134142"/>
                  </a:lnTo>
                  <a:lnTo>
                    <a:pt x="694700" y="127883"/>
                  </a:lnTo>
                  <a:lnTo>
                    <a:pt x="647760" y="126799"/>
                  </a:lnTo>
                  <a:lnTo>
                    <a:pt x="596807" y="126477"/>
                  </a:lnTo>
                  <a:lnTo>
                    <a:pt x="534423" y="126369"/>
                  </a:lnTo>
                  <a:lnTo>
                    <a:pt x="485367" y="126350"/>
                  </a:lnTo>
                  <a:lnTo>
                    <a:pt x="423156" y="126343"/>
                  </a:lnTo>
                  <a:lnTo>
                    <a:pt x="360479" y="126342"/>
                  </a:lnTo>
                  <a:lnTo>
                    <a:pt x="303037" y="126342"/>
                  </a:lnTo>
                  <a:lnTo>
                    <a:pt x="243511" y="126342"/>
                  </a:lnTo>
                  <a:lnTo>
                    <a:pt x="193020" y="126342"/>
                  </a:lnTo>
                  <a:lnTo>
                    <a:pt x="144134" y="126342"/>
                  </a:lnTo>
                  <a:lnTo>
                    <a:pt x="91284" y="131931"/>
                  </a:lnTo>
                  <a:lnTo>
                    <a:pt x="39813" y="134725"/>
                  </a:lnTo>
                  <a:lnTo>
                    <a:pt x="16637" y="130848"/>
                  </a:lnTo>
                  <a:lnTo>
                    <a:pt x="9053" y="124667"/>
                  </a:lnTo>
                  <a:lnTo>
                    <a:pt x="626" y="105320"/>
                  </a:lnTo>
                  <a:lnTo>
                    <a:pt x="0" y="84243"/>
                  </a:lnTo>
                  <a:lnTo>
                    <a:pt x="3832" y="26692"/>
                  </a:lnTo>
                  <a:lnTo>
                    <a:pt x="44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4464082" y="5380062"/>
              <a:ext cx="21059" cy="178985"/>
            </a:xfrm>
            <a:custGeom>
              <a:avLst/>
              <a:gdLst/>
              <a:ahLst/>
              <a:cxnLst/>
              <a:rect l="0" t="0" r="0" b="0"/>
              <a:pathLst>
                <a:path w="21059" h="178985">
                  <a:moveTo>
                    <a:pt x="21058" y="0"/>
                  </a:moveTo>
                  <a:lnTo>
                    <a:pt x="12724" y="37478"/>
                  </a:lnTo>
                  <a:lnTo>
                    <a:pt x="10963" y="88901"/>
                  </a:lnTo>
                  <a:lnTo>
                    <a:pt x="2253" y="14662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3548103" y="5653803"/>
              <a:ext cx="52644" cy="231628"/>
            </a:xfrm>
            <a:custGeom>
              <a:avLst/>
              <a:gdLst/>
              <a:ahLst/>
              <a:cxnLst/>
              <a:rect l="0" t="0" r="0" b="0"/>
              <a:pathLst>
                <a:path w="52644" h="231628">
                  <a:moveTo>
                    <a:pt x="0" y="0"/>
                  </a:moveTo>
                  <a:lnTo>
                    <a:pt x="3120" y="42691"/>
                  </a:lnTo>
                  <a:lnTo>
                    <a:pt x="17959" y="102068"/>
                  </a:lnTo>
                  <a:lnTo>
                    <a:pt x="35149" y="163093"/>
                  </a:lnTo>
                  <a:lnTo>
                    <a:pt x="49530" y="214153"/>
                  </a:lnTo>
                  <a:lnTo>
                    <a:pt x="5264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3729891" y="5619134"/>
              <a:ext cx="134068" cy="266815"/>
            </a:xfrm>
            <a:custGeom>
              <a:avLst/>
              <a:gdLst/>
              <a:ahLst/>
              <a:cxnLst/>
              <a:rect l="0" t="0" r="0" b="0"/>
              <a:pathLst>
                <a:path w="134068" h="266815">
                  <a:moveTo>
                    <a:pt x="91953" y="203125"/>
                  </a:moveTo>
                  <a:lnTo>
                    <a:pt x="82378" y="179078"/>
                  </a:lnTo>
                  <a:lnTo>
                    <a:pt x="71710" y="164751"/>
                  </a:lnTo>
                  <a:lnTo>
                    <a:pt x="46961" y="149121"/>
                  </a:lnTo>
                  <a:lnTo>
                    <a:pt x="38561" y="148405"/>
                  </a:lnTo>
                  <a:lnTo>
                    <a:pt x="22990" y="153848"/>
                  </a:lnTo>
                  <a:lnTo>
                    <a:pt x="11390" y="167187"/>
                  </a:lnTo>
                  <a:lnTo>
                    <a:pt x="3505" y="185982"/>
                  </a:lnTo>
                  <a:lnTo>
                    <a:pt x="0" y="209934"/>
                  </a:lnTo>
                  <a:lnTo>
                    <a:pt x="4682" y="233058"/>
                  </a:lnTo>
                  <a:lnTo>
                    <a:pt x="9206" y="244137"/>
                  </a:lnTo>
                  <a:lnTo>
                    <a:pt x="23591" y="259567"/>
                  </a:lnTo>
                  <a:lnTo>
                    <a:pt x="32340" y="265319"/>
                  </a:lnTo>
                  <a:lnTo>
                    <a:pt x="40513" y="266814"/>
                  </a:lnTo>
                  <a:lnTo>
                    <a:pt x="48301" y="265472"/>
                  </a:lnTo>
                  <a:lnTo>
                    <a:pt x="55833" y="262237"/>
                  </a:lnTo>
                  <a:lnTo>
                    <a:pt x="70440" y="246165"/>
                  </a:lnTo>
                  <a:lnTo>
                    <a:pt x="93293" y="203308"/>
                  </a:lnTo>
                  <a:lnTo>
                    <a:pt x="100667" y="145406"/>
                  </a:lnTo>
                  <a:lnTo>
                    <a:pt x="102123" y="87695"/>
                  </a:lnTo>
                  <a:lnTo>
                    <a:pt x="99982" y="60576"/>
                  </a:lnTo>
                  <a:lnTo>
                    <a:pt x="78742" y="3722"/>
                  </a:lnTo>
                  <a:lnTo>
                    <a:pt x="74956" y="0"/>
                  </a:lnTo>
                  <a:lnTo>
                    <a:pt x="71264" y="1027"/>
                  </a:lnTo>
                  <a:lnTo>
                    <a:pt x="67632" y="5223"/>
                  </a:lnTo>
                  <a:lnTo>
                    <a:pt x="66716" y="22361"/>
                  </a:lnTo>
                  <a:lnTo>
                    <a:pt x="78751" y="83784"/>
                  </a:lnTo>
                  <a:lnTo>
                    <a:pt x="95238" y="128729"/>
                  </a:lnTo>
                  <a:lnTo>
                    <a:pt x="119076" y="181976"/>
                  </a:lnTo>
                  <a:lnTo>
                    <a:pt x="134067" y="224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3911892" y="5746590"/>
              <a:ext cx="131052" cy="107255"/>
            </a:xfrm>
            <a:custGeom>
              <a:avLst/>
              <a:gdLst/>
              <a:ahLst/>
              <a:cxnLst/>
              <a:rect l="0" t="0" r="0" b="0"/>
              <a:pathLst>
                <a:path w="131052" h="107255">
                  <a:moveTo>
                    <a:pt x="67880" y="33555"/>
                  </a:moveTo>
                  <a:lnTo>
                    <a:pt x="62291" y="16788"/>
                  </a:lnTo>
                  <a:lnTo>
                    <a:pt x="50188" y="5436"/>
                  </a:lnTo>
                  <a:lnTo>
                    <a:pt x="42047" y="771"/>
                  </a:lnTo>
                  <a:lnTo>
                    <a:pt x="33110" y="0"/>
                  </a:lnTo>
                  <a:lnTo>
                    <a:pt x="13822" y="5384"/>
                  </a:lnTo>
                  <a:lnTo>
                    <a:pt x="7275" y="12434"/>
                  </a:lnTo>
                  <a:lnTo>
                    <a:pt x="0" y="32747"/>
                  </a:lnTo>
                  <a:lnTo>
                    <a:pt x="1494" y="64901"/>
                  </a:lnTo>
                  <a:lnTo>
                    <a:pt x="14934" y="96655"/>
                  </a:lnTo>
                  <a:lnTo>
                    <a:pt x="22054" y="102528"/>
                  </a:lnTo>
                  <a:lnTo>
                    <a:pt x="30310" y="105273"/>
                  </a:lnTo>
                  <a:lnTo>
                    <a:pt x="39324" y="105933"/>
                  </a:lnTo>
                  <a:lnTo>
                    <a:pt x="55578" y="100428"/>
                  </a:lnTo>
                  <a:lnTo>
                    <a:pt x="63188" y="95685"/>
                  </a:lnTo>
                  <a:lnTo>
                    <a:pt x="68261" y="87843"/>
                  </a:lnTo>
                  <a:lnTo>
                    <a:pt x="73898" y="66651"/>
                  </a:lnTo>
                  <a:lnTo>
                    <a:pt x="77741" y="61468"/>
                  </a:lnTo>
                  <a:lnTo>
                    <a:pt x="82643" y="60352"/>
                  </a:lnTo>
                  <a:lnTo>
                    <a:pt x="88251" y="61948"/>
                  </a:lnTo>
                  <a:lnTo>
                    <a:pt x="93159" y="66522"/>
                  </a:lnTo>
                  <a:lnTo>
                    <a:pt x="112561" y="92840"/>
                  </a:lnTo>
                  <a:lnTo>
                    <a:pt x="131051" y="107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4053471" y="5748559"/>
              <a:ext cx="31587" cy="63172"/>
            </a:xfrm>
            <a:custGeom>
              <a:avLst/>
              <a:gdLst/>
              <a:ahLst/>
              <a:cxnLst/>
              <a:rect l="0" t="0" r="0" b="0"/>
              <a:pathLst>
                <a:path w="31587" h="63172">
                  <a:moveTo>
                    <a:pt x="0" y="0"/>
                  </a:moveTo>
                  <a:lnTo>
                    <a:pt x="9575" y="24047"/>
                  </a:lnTo>
                  <a:lnTo>
                    <a:pt x="26545" y="49420"/>
                  </a:lnTo>
                  <a:lnTo>
                    <a:pt x="31586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4106114" y="5727502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2195" y="48931"/>
                  </a:lnTo>
                  <a:lnTo>
                    <a:pt x="650" y="96776"/>
                  </a:lnTo>
                  <a:lnTo>
                    <a:pt x="192" y="147998"/>
                  </a:lnTo>
                  <a:lnTo>
                    <a:pt x="57" y="200219"/>
                  </a:lnTo>
                  <a:lnTo>
                    <a:pt x="17" y="246498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4306344" y="5685389"/>
              <a:ext cx="105097" cy="83257"/>
            </a:xfrm>
            <a:custGeom>
              <a:avLst/>
              <a:gdLst/>
              <a:ahLst/>
              <a:cxnLst/>
              <a:rect l="0" t="0" r="0" b="0"/>
              <a:pathLst>
                <a:path w="105097" h="83257">
                  <a:moveTo>
                    <a:pt x="73511" y="0"/>
                  </a:moveTo>
                  <a:lnTo>
                    <a:pt x="88165" y="53027"/>
                  </a:lnTo>
                  <a:lnTo>
                    <a:pt x="86790" y="61087"/>
                  </a:lnTo>
                  <a:lnTo>
                    <a:pt x="82363" y="67631"/>
                  </a:lnTo>
                  <a:lnTo>
                    <a:pt x="75903" y="73163"/>
                  </a:lnTo>
                  <a:lnTo>
                    <a:pt x="56247" y="79310"/>
                  </a:lnTo>
                  <a:lnTo>
                    <a:pt x="5500" y="83256"/>
                  </a:lnTo>
                  <a:lnTo>
                    <a:pt x="94" y="82410"/>
                  </a:lnTo>
                  <a:lnTo>
                    <a:pt x="0" y="80676"/>
                  </a:lnTo>
                  <a:lnTo>
                    <a:pt x="16635" y="72647"/>
                  </a:lnTo>
                  <a:lnTo>
                    <a:pt x="74063" y="52549"/>
                  </a:lnTo>
                  <a:lnTo>
                    <a:pt x="91304" y="45582"/>
                  </a:lnTo>
                  <a:lnTo>
                    <a:pt x="105096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4137699" y="5927544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18212" y="160812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4328676" y="5969516"/>
              <a:ext cx="124879" cy="115956"/>
            </a:xfrm>
            <a:custGeom>
              <a:avLst/>
              <a:gdLst/>
              <a:ahLst/>
              <a:cxnLst/>
              <a:rect l="0" t="0" r="0" b="0"/>
              <a:pathLst>
                <a:path w="124879" h="115956">
                  <a:moveTo>
                    <a:pt x="9065" y="31727"/>
                  </a:moveTo>
                  <a:lnTo>
                    <a:pt x="9065" y="90344"/>
                  </a:lnTo>
                  <a:lnTo>
                    <a:pt x="7895" y="95371"/>
                  </a:lnTo>
                  <a:lnTo>
                    <a:pt x="5945" y="95214"/>
                  </a:lnTo>
                  <a:lnTo>
                    <a:pt x="3475" y="91599"/>
                  </a:lnTo>
                  <a:lnTo>
                    <a:pt x="0" y="64155"/>
                  </a:lnTo>
                  <a:lnTo>
                    <a:pt x="4559" y="31977"/>
                  </a:lnTo>
                  <a:lnTo>
                    <a:pt x="18908" y="5805"/>
                  </a:lnTo>
                  <a:lnTo>
                    <a:pt x="26155" y="1578"/>
                  </a:lnTo>
                  <a:lnTo>
                    <a:pt x="43567" y="0"/>
                  </a:lnTo>
                  <a:lnTo>
                    <a:pt x="51953" y="3557"/>
                  </a:lnTo>
                  <a:lnTo>
                    <a:pt x="74935" y="25330"/>
                  </a:lnTo>
                  <a:lnTo>
                    <a:pt x="95392" y="55178"/>
                  </a:lnTo>
                  <a:lnTo>
                    <a:pt x="124878" y="115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4495668" y="5990715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1170" y="31282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4485140" y="587490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4598961" y="5989902"/>
              <a:ext cx="120865" cy="190419"/>
            </a:xfrm>
            <a:custGeom>
              <a:avLst/>
              <a:gdLst/>
              <a:ahLst/>
              <a:cxnLst/>
              <a:rect l="0" t="0" r="0" b="0"/>
              <a:pathLst>
                <a:path w="120865" h="190419">
                  <a:moveTo>
                    <a:pt x="65163" y="74512"/>
                  </a:moveTo>
                  <a:lnTo>
                    <a:pt x="62044" y="31821"/>
                  </a:lnTo>
                  <a:lnTo>
                    <a:pt x="59574" y="21484"/>
                  </a:lnTo>
                  <a:lnTo>
                    <a:pt x="54418" y="13424"/>
                  </a:lnTo>
                  <a:lnTo>
                    <a:pt x="39331" y="1349"/>
                  </a:lnTo>
                  <a:lnTo>
                    <a:pt x="31564" y="0"/>
                  </a:lnTo>
                  <a:lnTo>
                    <a:pt x="24046" y="1441"/>
                  </a:lnTo>
                  <a:lnTo>
                    <a:pt x="16695" y="4741"/>
                  </a:lnTo>
                  <a:lnTo>
                    <a:pt x="5407" y="17766"/>
                  </a:lnTo>
                  <a:lnTo>
                    <a:pt x="759" y="26154"/>
                  </a:lnTo>
                  <a:lnTo>
                    <a:pt x="0" y="34084"/>
                  </a:lnTo>
                  <a:lnTo>
                    <a:pt x="5397" y="49135"/>
                  </a:lnTo>
                  <a:lnTo>
                    <a:pt x="11281" y="52915"/>
                  </a:lnTo>
                  <a:lnTo>
                    <a:pt x="27177" y="53995"/>
                  </a:lnTo>
                  <a:lnTo>
                    <a:pt x="42821" y="47456"/>
                  </a:lnTo>
                  <a:lnTo>
                    <a:pt x="50269" y="42437"/>
                  </a:lnTo>
                  <a:lnTo>
                    <a:pt x="56403" y="42600"/>
                  </a:lnTo>
                  <a:lnTo>
                    <a:pt x="61663" y="46218"/>
                  </a:lnTo>
                  <a:lnTo>
                    <a:pt x="70626" y="59598"/>
                  </a:lnTo>
                  <a:lnTo>
                    <a:pt x="89033" y="93663"/>
                  </a:lnTo>
                  <a:lnTo>
                    <a:pt x="104991" y="119181"/>
                  </a:lnTo>
                  <a:lnTo>
                    <a:pt x="120864" y="159245"/>
                  </a:lnTo>
                  <a:lnTo>
                    <a:pt x="119844" y="168435"/>
                  </a:lnTo>
                  <a:lnTo>
                    <a:pt x="109353" y="184886"/>
                  </a:lnTo>
                  <a:lnTo>
                    <a:pt x="100472" y="189039"/>
                  </a:lnTo>
                  <a:lnTo>
                    <a:pt x="58836" y="190418"/>
                  </a:lnTo>
                  <a:lnTo>
                    <a:pt x="33577" y="190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4695709" y="5864373"/>
              <a:ext cx="136872" cy="178985"/>
            </a:xfrm>
            <a:custGeom>
              <a:avLst/>
              <a:gdLst/>
              <a:ahLst/>
              <a:cxnLst/>
              <a:rect l="0" t="0" r="0" b="0"/>
              <a:pathLst>
                <a:path w="136872" h="178985">
                  <a:moveTo>
                    <a:pt x="0" y="0"/>
                  </a:moveTo>
                  <a:lnTo>
                    <a:pt x="14655" y="58617"/>
                  </a:lnTo>
                  <a:lnTo>
                    <a:pt x="28198" y="111621"/>
                  </a:lnTo>
                  <a:lnTo>
                    <a:pt x="46805" y="171597"/>
                  </a:lnTo>
                  <a:lnTo>
                    <a:pt x="44979" y="166342"/>
                  </a:lnTo>
                  <a:lnTo>
                    <a:pt x="42963" y="138064"/>
                  </a:lnTo>
                  <a:lnTo>
                    <a:pt x="48731" y="119463"/>
                  </a:lnTo>
                  <a:lnTo>
                    <a:pt x="53544" y="111228"/>
                  </a:lnTo>
                  <a:lnTo>
                    <a:pt x="60263" y="106907"/>
                  </a:lnTo>
                  <a:lnTo>
                    <a:pt x="77087" y="105226"/>
                  </a:lnTo>
                  <a:lnTo>
                    <a:pt x="85317" y="108755"/>
                  </a:lnTo>
                  <a:lnTo>
                    <a:pt x="100700" y="122035"/>
                  </a:lnTo>
                  <a:lnTo>
                    <a:pt x="136871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4864165" y="5811730"/>
              <a:ext cx="63172" cy="210571"/>
            </a:xfrm>
            <a:custGeom>
              <a:avLst/>
              <a:gdLst/>
              <a:ahLst/>
              <a:cxnLst/>
              <a:rect l="0" t="0" r="0" b="0"/>
              <a:pathLst>
                <a:path w="63172" h="210571">
                  <a:moveTo>
                    <a:pt x="0" y="0"/>
                  </a:moveTo>
                  <a:lnTo>
                    <a:pt x="3120" y="48931"/>
                  </a:lnTo>
                  <a:lnTo>
                    <a:pt x="14655" y="108062"/>
                  </a:lnTo>
                  <a:lnTo>
                    <a:pt x="29368" y="162462"/>
                  </a:lnTo>
                  <a:lnTo>
                    <a:pt x="63171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4811523" y="5874901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129418" y="15641"/>
                  </a:lnTo>
                  <a:lnTo>
                    <a:pt x="112502" y="23719"/>
                  </a:lnTo>
                  <a:lnTo>
                    <a:pt x="58574" y="31202"/>
                  </a:lnTo>
                  <a:lnTo>
                    <a:pt x="17939" y="4273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4369326" y="5695917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9" y="8333"/>
                  </a:lnTo>
                  <a:lnTo>
                    <a:pt x="2555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4369326" y="5643274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3120" y="54145"/>
                  </a:lnTo>
                  <a:lnTo>
                    <a:pt x="17958" y="114625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8" name="Group 277"/>
          <p:cNvGrpSpPr/>
          <p:nvPr/>
        </p:nvGrpSpPr>
        <p:grpSpPr>
          <a:xfrm>
            <a:off x="9454591" y="4779938"/>
            <a:ext cx="553072" cy="400084"/>
            <a:chOff x="9454591" y="4779938"/>
            <a:chExt cx="553072" cy="400084"/>
          </a:xfrm>
        </p:grpSpPr>
        <p:sp>
          <p:nvSpPr>
            <p:cNvPr id="273" name="Freeform 272"/>
            <p:cNvSpPr/>
            <p:nvPr/>
          </p:nvSpPr>
          <p:spPr>
            <a:xfrm>
              <a:off x="9517761" y="4948394"/>
              <a:ext cx="1" cy="126342"/>
            </a:xfrm>
            <a:custGeom>
              <a:avLst/>
              <a:gdLst/>
              <a:ahLst/>
              <a:cxnLst/>
              <a:rect l="0" t="0" r="0" b="0"/>
              <a:pathLst>
                <a:path w="1" h="126342">
                  <a:moveTo>
                    <a:pt x="0" y="0"/>
                  </a:moveTo>
                  <a:lnTo>
                    <a:pt x="0" y="48930"/>
                  </a:lnTo>
                  <a:lnTo>
                    <a:pt x="0" y="90537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9454591" y="5011565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6882" y="0"/>
                  </a:lnTo>
                  <a:lnTo>
                    <a:pt x="28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9612518" y="4830089"/>
              <a:ext cx="157929" cy="330441"/>
            </a:xfrm>
            <a:custGeom>
              <a:avLst/>
              <a:gdLst/>
              <a:ahLst/>
              <a:cxnLst/>
              <a:rect l="0" t="0" r="0" b="0"/>
              <a:pathLst>
                <a:path w="157929" h="330441">
                  <a:moveTo>
                    <a:pt x="0" y="76190"/>
                  </a:moveTo>
                  <a:lnTo>
                    <a:pt x="0" y="53834"/>
                  </a:lnTo>
                  <a:lnTo>
                    <a:pt x="11179" y="23163"/>
                  </a:lnTo>
                  <a:lnTo>
                    <a:pt x="26025" y="8559"/>
                  </a:lnTo>
                  <a:lnTo>
                    <a:pt x="34897" y="3027"/>
                  </a:lnTo>
                  <a:lnTo>
                    <a:pt x="57234" y="0"/>
                  </a:lnTo>
                  <a:lnTo>
                    <a:pt x="69742" y="830"/>
                  </a:lnTo>
                  <a:lnTo>
                    <a:pt x="89878" y="11112"/>
                  </a:lnTo>
                  <a:lnTo>
                    <a:pt x="121869" y="40719"/>
                  </a:lnTo>
                  <a:lnTo>
                    <a:pt x="130202" y="61205"/>
                  </a:lnTo>
                  <a:lnTo>
                    <a:pt x="141143" y="112485"/>
                  </a:lnTo>
                  <a:lnTo>
                    <a:pt x="144994" y="168844"/>
                  </a:lnTo>
                  <a:lnTo>
                    <a:pt x="138821" y="231969"/>
                  </a:lnTo>
                  <a:lnTo>
                    <a:pt x="135398" y="260069"/>
                  </a:lnTo>
                  <a:lnTo>
                    <a:pt x="120316" y="294450"/>
                  </a:lnTo>
                  <a:lnTo>
                    <a:pt x="107677" y="312014"/>
                  </a:lnTo>
                  <a:lnTo>
                    <a:pt x="91140" y="324501"/>
                  </a:lnTo>
                  <a:lnTo>
                    <a:pt x="81817" y="329468"/>
                  </a:lnTo>
                  <a:lnTo>
                    <a:pt x="72092" y="330440"/>
                  </a:lnTo>
                  <a:lnTo>
                    <a:pt x="51928" y="325281"/>
                  </a:lnTo>
                  <a:lnTo>
                    <a:pt x="45148" y="318290"/>
                  </a:lnTo>
                  <a:lnTo>
                    <a:pt x="37613" y="298044"/>
                  </a:lnTo>
                  <a:lnTo>
                    <a:pt x="37384" y="276567"/>
                  </a:lnTo>
                  <a:lnTo>
                    <a:pt x="38961" y="265927"/>
                  </a:lnTo>
                  <a:lnTo>
                    <a:pt x="43521" y="257664"/>
                  </a:lnTo>
                  <a:lnTo>
                    <a:pt x="57947" y="245363"/>
                  </a:lnTo>
                  <a:lnTo>
                    <a:pt x="85800" y="231860"/>
                  </a:lnTo>
                  <a:lnTo>
                    <a:pt x="139172" y="224679"/>
                  </a:lnTo>
                  <a:lnTo>
                    <a:pt x="157928" y="223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9844145" y="4979979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10002073" y="4779938"/>
              <a:ext cx="5590" cy="400084"/>
            </a:xfrm>
            <a:custGeom>
              <a:avLst/>
              <a:gdLst/>
              <a:ahLst/>
              <a:cxnLst/>
              <a:rect l="0" t="0" r="0" b="0"/>
              <a:pathLst>
                <a:path w="5590" h="400084">
                  <a:moveTo>
                    <a:pt x="0" y="0"/>
                  </a:moveTo>
                  <a:lnTo>
                    <a:pt x="0" y="58616"/>
                  </a:lnTo>
                  <a:lnTo>
                    <a:pt x="0" y="104585"/>
                  </a:lnTo>
                  <a:lnTo>
                    <a:pt x="5589" y="160839"/>
                  </a:lnTo>
                  <a:lnTo>
                    <a:pt x="2317" y="222193"/>
                  </a:lnTo>
                  <a:lnTo>
                    <a:pt x="686" y="282904"/>
                  </a:lnTo>
                  <a:lnTo>
                    <a:pt x="204" y="33780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7" name="Group 286"/>
          <p:cNvGrpSpPr/>
          <p:nvPr/>
        </p:nvGrpSpPr>
        <p:grpSpPr>
          <a:xfrm>
            <a:off x="6288228" y="5416110"/>
            <a:ext cx="1459941" cy="678388"/>
            <a:chOff x="6288228" y="5416110"/>
            <a:chExt cx="1459941" cy="678388"/>
          </a:xfrm>
        </p:grpSpPr>
        <p:sp>
          <p:nvSpPr>
            <p:cNvPr id="279" name="Freeform 278"/>
            <p:cNvSpPr/>
            <p:nvPr/>
          </p:nvSpPr>
          <p:spPr>
            <a:xfrm>
              <a:off x="6485554" y="5548518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3120" y="54145"/>
                  </a:lnTo>
                  <a:lnTo>
                    <a:pt x="14654" y="103502"/>
                  </a:lnTo>
                  <a:lnTo>
                    <a:pt x="19159" y="153109"/>
                  </a:lnTo>
                  <a:lnTo>
                    <a:pt x="27918" y="211048"/>
                  </a:lnTo>
                  <a:lnTo>
                    <a:pt x="30499" y="265304"/>
                  </a:lnTo>
                  <a:lnTo>
                    <a:pt x="31263" y="316605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6643482" y="5622217"/>
              <a:ext cx="21057" cy="305328"/>
            </a:xfrm>
            <a:custGeom>
              <a:avLst/>
              <a:gdLst/>
              <a:ahLst/>
              <a:cxnLst/>
              <a:rect l="0" t="0" r="0" b="0"/>
              <a:pathLst>
                <a:path w="21057" h="305328">
                  <a:moveTo>
                    <a:pt x="0" y="0"/>
                  </a:moveTo>
                  <a:lnTo>
                    <a:pt x="0" y="58617"/>
                  </a:lnTo>
                  <a:lnTo>
                    <a:pt x="7236" y="115131"/>
                  </a:lnTo>
                  <a:lnTo>
                    <a:pt x="10723" y="170204"/>
                  </a:lnTo>
                  <a:lnTo>
                    <a:pt x="17474" y="222916"/>
                  </a:lnTo>
                  <a:lnTo>
                    <a:pt x="20349" y="277003"/>
                  </a:lnTo>
                  <a:lnTo>
                    <a:pt x="21056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6860939" y="5651380"/>
              <a:ext cx="253614" cy="286693"/>
            </a:xfrm>
            <a:custGeom>
              <a:avLst/>
              <a:gdLst/>
              <a:ahLst/>
              <a:cxnLst/>
              <a:rect l="0" t="0" r="0" b="0"/>
              <a:pathLst>
                <a:path w="253614" h="286693">
                  <a:moveTo>
                    <a:pt x="66812" y="255107"/>
                  </a:moveTo>
                  <a:lnTo>
                    <a:pt x="52158" y="196490"/>
                  </a:lnTo>
                  <a:lnTo>
                    <a:pt x="35145" y="136773"/>
                  </a:lnTo>
                  <a:lnTo>
                    <a:pt x="21554" y="99552"/>
                  </a:lnTo>
                  <a:lnTo>
                    <a:pt x="1590" y="55534"/>
                  </a:lnTo>
                  <a:lnTo>
                    <a:pt x="0" y="34217"/>
                  </a:lnTo>
                  <a:lnTo>
                    <a:pt x="1214" y="23619"/>
                  </a:lnTo>
                  <a:lnTo>
                    <a:pt x="5532" y="15384"/>
                  </a:lnTo>
                  <a:lnTo>
                    <a:pt x="19689" y="3114"/>
                  </a:lnTo>
                  <a:lnTo>
                    <a:pt x="43919" y="0"/>
                  </a:lnTo>
                  <a:lnTo>
                    <a:pt x="107298" y="10509"/>
                  </a:lnTo>
                  <a:lnTo>
                    <a:pt x="150719" y="26811"/>
                  </a:lnTo>
                  <a:lnTo>
                    <a:pt x="195235" y="59014"/>
                  </a:lnTo>
                  <a:lnTo>
                    <a:pt x="231570" y="99317"/>
                  </a:lnTo>
                  <a:lnTo>
                    <a:pt x="247171" y="129398"/>
                  </a:lnTo>
                  <a:lnTo>
                    <a:pt x="253613" y="166127"/>
                  </a:lnTo>
                  <a:lnTo>
                    <a:pt x="248881" y="189824"/>
                  </a:lnTo>
                  <a:lnTo>
                    <a:pt x="233062" y="219776"/>
                  </a:lnTo>
                  <a:lnTo>
                    <a:pt x="206756" y="250858"/>
                  </a:lnTo>
                  <a:lnTo>
                    <a:pt x="174828" y="266846"/>
                  </a:lnTo>
                  <a:lnTo>
                    <a:pt x="122934" y="283270"/>
                  </a:lnTo>
                  <a:lnTo>
                    <a:pt x="98398" y="286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7145001" y="5769290"/>
              <a:ext cx="119663" cy="168783"/>
            </a:xfrm>
            <a:custGeom>
              <a:avLst/>
              <a:gdLst/>
              <a:ahLst/>
              <a:cxnLst/>
              <a:rect l="0" t="0" r="0" b="0"/>
              <a:pathLst>
                <a:path w="119663" h="168783">
                  <a:moveTo>
                    <a:pt x="88076" y="74026"/>
                  </a:moveTo>
                  <a:lnTo>
                    <a:pt x="68948" y="21320"/>
                  </a:lnTo>
                  <a:lnTo>
                    <a:pt x="57738" y="5368"/>
                  </a:lnTo>
                  <a:lnTo>
                    <a:pt x="50303" y="1348"/>
                  </a:lnTo>
                  <a:lnTo>
                    <a:pt x="32684" y="0"/>
                  </a:lnTo>
                  <a:lnTo>
                    <a:pt x="25412" y="3619"/>
                  </a:lnTo>
                  <a:lnTo>
                    <a:pt x="14212" y="16997"/>
                  </a:lnTo>
                  <a:lnTo>
                    <a:pt x="1330" y="44260"/>
                  </a:lnTo>
                  <a:lnTo>
                    <a:pt x="0" y="64306"/>
                  </a:lnTo>
                  <a:lnTo>
                    <a:pt x="8677" y="105771"/>
                  </a:lnTo>
                  <a:lnTo>
                    <a:pt x="14086" y="113907"/>
                  </a:lnTo>
                  <a:lnTo>
                    <a:pt x="29456" y="126066"/>
                  </a:lnTo>
                  <a:lnTo>
                    <a:pt x="37298" y="127436"/>
                  </a:lnTo>
                  <a:lnTo>
                    <a:pt x="44865" y="126011"/>
                  </a:lnTo>
                  <a:lnTo>
                    <a:pt x="52250" y="122720"/>
                  </a:lnTo>
                  <a:lnTo>
                    <a:pt x="63575" y="109706"/>
                  </a:lnTo>
                  <a:lnTo>
                    <a:pt x="71338" y="91053"/>
                  </a:lnTo>
                  <a:lnTo>
                    <a:pt x="76322" y="40951"/>
                  </a:lnTo>
                  <a:lnTo>
                    <a:pt x="77003" y="23061"/>
                  </a:lnTo>
                  <a:lnTo>
                    <a:pt x="85906" y="73745"/>
                  </a:lnTo>
                  <a:lnTo>
                    <a:pt x="101989" y="127306"/>
                  </a:lnTo>
                  <a:lnTo>
                    <a:pt x="119662" y="168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7306777" y="5748559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14654" y="58617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7327834" y="5706445"/>
              <a:ext cx="84229" cy="326385"/>
            </a:xfrm>
            <a:custGeom>
              <a:avLst/>
              <a:gdLst/>
              <a:ahLst/>
              <a:cxnLst/>
              <a:rect l="0" t="0" r="0" b="0"/>
              <a:pathLst>
                <a:path w="84229" h="326385">
                  <a:moveTo>
                    <a:pt x="84228" y="0"/>
                  </a:moveTo>
                  <a:lnTo>
                    <a:pt x="66269" y="56215"/>
                  </a:lnTo>
                  <a:lnTo>
                    <a:pt x="52562" y="114786"/>
                  </a:lnTo>
                  <a:lnTo>
                    <a:pt x="38589" y="166174"/>
                  </a:lnTo>
                  <a:lnTo>
                    <a:pt x="24563" y="218525"/>
                  </a:lnTo>
                  <a:lnTo>
                    <a:pt x="10528" y="270806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7473209" y="5727502"/>
              <a:ext cx="128129" cy="178986"/>
            </a:xfrm>
            <a:custGeom>
              <a:avLst/>
              <a:gdLst/>
              <a:ahLst/>
              <a:cxnLst/>
              <a:rect l="0" t="0" r="0" b="0"/>
              <a:pathLst>
                <a:path w="128129" h="178986">
                  <a:moveTo>
                    <a:pt x="86252" y="0"/>
                  </a:moveTo>
                  <a:lnTo>
                    <a:pt x="63895" y="0"/>
                  </a:lnTo>
                  <a:lnTo>
                    <a:pt x="46680" y="6239"/>
                  </a:lnTo>
                  <a:lnTo>
                    <a:pt x="16564" y="29309"/>
                  </a:lnTo>
                  <a:lnTo>
                    <a:pt x="743" y="55088"/>
                  </a:lnTo>
                  <a:lnTo>
                    <a:pt x="0" y="64801"/>
                  </a:lnTo>
                  <a:lnTo>
                    <a:pt x="5414" y="84953"/>
                  </a:lnTo>
                  <a:lnTo>
                    <a:pt x="11303" y="90561"/>
                  </a:lnTo>
                  <a:lnTo>
                    <a:pt x="18739" y="93129"/>
                  </a:lnTo>
                  <a:lnTo>
                    <a:pt x="36358" y="92864"/>
                  </a:lnTo>
                  <a:lnTo>
                    <a:pt x="92203" y="85597"/>
                  </a:lnTo>
                  <a:lnTo>
                    <a:pt x="103088" y="88650"/>
                  </a:lnTo>
                  <a:lnTo>
                    <a:pt x="121421" y="101401"/>
                  </a:lnTo>
                  <a:lnTo>
                    <a:pt x="126075" y="109715"/>
                  </a:lnTo>
                  <a:lnTo>
                    <a:pt x="128128" y="128311"/>
                  </a:lnTo>
                  <a:lnTo>
                    <a:pt x="124697" y="137014"/>
                  </a:lnTo>
                  <a:lnTo>
                    <a:pt x="111528" y="152922"/>
                  </a:lnTo>
                  <a:lnTo>
                    <a:pt x="84382" y="169443"/>
                  </a:lnTo>
                  <a:lnTo>
                    <a:pt x="54667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6288228" y="5416110"/>
              <a:ext cx="1459941" cy="678388"/>
            </a:xfrm>
            <a:custGeom>
              <a:avLst/>
              <a:gdLst/>
              <a:ahLst/>
              <a:cxnLst/>
              <a:rect l="0" t="0" r="0" b="0"/>
              <a:pathLst>
                <a:path w="1459941" h="678388">
                  <a:moveTo>
                    <a:pt x="660580" y="6066"/>
                  </a:moveTo>
                  <a:lnTo>
                    <a:pt x="611650" y="2946"/>
                  </a:lnTo>
                  <a:lnTo>
                    <a:pt x="582681" y="0"/>
                  </a:lnTo>
                  <a:lnTo>
                    <a:pt x="532369" y="7641"/>
                  </a:lnTo>
                  <a:lnTo>
                    <a:pt x="471037" y="23821"/>
                  </a:lnTo>
                  <a:lnTo>
                    <a:pt x="417726" y="37692"/>
                  </a:lnTo>
                  <a:lnTo>
                    <a:pt x="362135" y="51698"/>
                  </a:lnTo>
                  <a:lnTo>
                    <a:pt x="307263" y="65729"/>
                  </a:lnTo>
                  <a:lnTo>
                    <a:pt x="244992" y="83275"/>
                  </a:lnTo>
                  <a:lnTo>
                    <a:pt x="191187" y="105718"/>
                  </a:lnTo>
                  <a:lnTo>
                    <a:pt x="129144" y="139610"/>
                  </a:lnTo>
                  <a:lnTo>
                    <a:pt x="66529" y="190622"/>
                  </a:lnTo>
                  <a:lnTo>
                    <a:pt x="16152" y="242288"/>
                  </a:lnTo>
                  <a:lnTo>
                    <a:pt x="6450" y="260792"/>
                  </a:lnTo>
                  <a:lnTo>
                    <a:pt x="0" y="296530"/>
                  </a:lnTo>
                  <a:lnTo>
                    <a:pt x="6226" y="350527"/>
                  </a:lnTo>
                  <a:lnTo>
                    <a:pt x="21841" y="403134"/>
                  </a:lnTo>
                  <a:lnTo>
                    <a:pt x="43555" y="436841"/>
                  </a:lnTo>
                  <a:lnTo>
                    <a:pt x="63473" y="457224"/>
                  </a:lnTo>
                  <a:lnTo>
                    <a:pt x="122406" y="502316"/>
                  </a:lnTo>
                  <a:lnTo>
                    <a:pt x="181141" y="534893"/>
                  </a:lnTo>
                  <a:lnTo>
                    <a:pt x="242136" y="563857"/>
                  </a:lnTo>
                  <a:lnTo>
                    <a:pt x="292881" y="581949"/>
                  </a:lnTo>
                  <a:lnTo>
                    <a:pt x="344962" y="597838"/>
                  </a:lnTo>
                  <a:lnTo>
                    <a:pt x="400557" y="614244"/>
                  </a:lnTo>
                  <a:lnTo>
                    <a:pt x="461484" y="626514"/>
                  </a:lnTo>
                  <a:lnTo>
                    <a:pt x="523990" y="637558"/>
                  </a:lnTo>
                  <a:lnTo>
                    <a:pt x="586964" y="648239"/>
                  </a:lnTo>
                  <a:lnTo>
                    <a:pt x="650077" y="655694"/>
                  </a:lnTo>
                  <a:lnTo>
                    <a:pt x="706991" y="657902"/>
                  </a:lnTo>
                  <a:lnTo>
                    <a:pt x="762554" y="664238"/>
                  </a:lnTo>
                  <a:lnTo>
                    <a:pt x="813237" y="667843"/>
                  </a:lnTo>
                  <a:lnTo>
                    <a:pt x="872708" y="668911"/>
                  </a:lnTo>
                  <a:lnTo>
                    <a:pt x="934783" y="674818"/>
                  </a:lnTo>
                  <a:lnTo>
                    <a:pt x="997628" y="678387"/>
                  </a:lnTo>
                  <a:lnTo>
                    <a:pt x="1058870" y="671188"/>
                  </a:lnTo>
                  <a:lnTo>
                    <a:pt x="1109004" y="660674"/>
                  </a:lnTo>
                  <a:lnTo>
                    <a:pt x="1166623" y="643260"/>
                  </a:lnTo>
                  <a:lnTo>
                    <a:pt x="1218921" y="624453"/>
                  </a:lnTo>
                  <a:lnTo>
                    <a:pt x="1272338" y="600785"/>
                  </a:lnTo>
                  <a:lnTo>
                    <a:pt x="1327604" y="563009"/>
                  </a:lnTo>
                  <a:lnTo>
                    <a:pt x="1383031" y="514413"/>
                  </a:lnTo>
                  <a:lnTo>
                    <a:pt x="1406913" y="485020"/>
                  </a:lnTo>
                  <a:lnTo>
                    <a:pt x="1446993" y="422345"/>
                  </a:lnTo>
                  <a:lnTo>
                    <a:pt x="1456671" y="380532"/>
                  </a:lnTo>
                  <a:lnTo>
                    <a:pt x="1459940" y="319591"/>
                  </a:lnTo>
                  <a:lnTo>
                    <a:pt x="1454149" y="293979"/>
                  </a:lnTo>
                  <a:lnTo>
                    <a:pt x="1437734" y="262949"/>
                  </a:lnTo>
                  <a:lnTo>
                    <a:pt x="1395931" y="216972"/>
                  </a:lnTo>
                  <a:lnTo>
                    <a:pt x="1339127" y="178538"/>
                  </a:lnTo>
                  <a:lnTo>
                    <a:pt x="1276144" y="151336"/>
                  </a:lnTo>
                  <a:lnTo>
                    <a:pt x="1224335" y="134897"/>
                  </a:lnTo>
                  <a:lnTo>
                    <a:pt x="1170770" y="122617"/>
                  </a:lnTo>
                  <a:lnTo>
                    <a:pt x="1119024" y="111569"/>
                  </a:lnTo>
                  <a:lnTo>
                    <a:pt x="1056119" y="104007"/>
                  </a:lnTo>
                  <a:lnTo>
                    <a:pt x="994976" y="98646"/>
                  </a:lnTo>
                  <a:lnTo>
                    <a:pt x="932394" y="91944"/>
                  </a:lnTo>
                  <a:lnTo>
                    <a:pt x="874971" y="90620"/>
                  </a:lnTo>
                  <a:lnTo>
                    <a:pt x="818569" y="93478"/>
                  </a:lnTo>
                  <a:lnTo>
                    <a:pt x="762367" y="99372"/>
                  </a:lnTo>
                  <a:lnTo>
                    <a:pt x="708545" y="100536"/>
                  </a:lnTo>
                  <a:lnTo>
                    <a:pt x="671109" y="100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621595" y="621181"/>
            <a:ext cx="3411235" cy="2954302"/>
          </a:xfrm>
          <a:custGeom>
            <a:avLst/>
            <a:gdLst/>
            <a:ahLst/>
            <a:cxnLst/>
            <a:rect l="0" t="0" r="0" b="0"/>
            <a:pathLst>
              <a:path w="3411235" h="2954302">
                <a:moveTo>
                  <a:pt x="1705617" y="0"/>
                </a:moveTo>
                <a:lnTo>
                  <a:pt x="3411234" y="2954301"/>
                </a:lnTo>
                <a:lnTo>
                  <a:pt x="0" y="2954301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/>
          <p:cNvCxnSpPr/>
          <p:nvPr/>
        </p:nvCxnSpPr>
        <p:spPr>
          <a:xfrm flipH="1">
            <a:off x="3316476" y="2432082"/>
            <a:ext cx="2010943" cy="0"/>
          </a:xfrm>
          <a:prstGeom prst="line">
            <a:avLst/>
          </a:prstGeom>
          <a:ln w="38100" cap="flat" cmpd="sng" algn="ctr">
            <a:solidFill>
              <a:srgbClr val="FF682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>
            <a:off x="3853430" y="1526632"/>
            <a:ext cx="947564" cy="0"/>
          </a:xfrm>
          <a:prstGeom prst="line">
            <a:avLst/>
          </a:prstGeom>
          <a:ln w="38100" cap="flat" cmpd="sng" algn="ctr">
            <a:solidFill>
              <a:srgbClr val="FF682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4358798" y="1505575"/>
            <a:ext cx="442196" cy="884394"/>
          </a:xfrm>
          <a:prstGeom prst="line">
            <a:avLst/>
          </a:prstGeom>
          <a:ln w="38100" cap="flat" cmpd="sng" algn="ctr">
            <a:solidFill>
              <a:srgbClr val="FF682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4748352" y="2421554"/>
            <a:ext cx="558010" cy="1137078"/>
          </a:xfrm>
          <a:prstGeom prst="line">
            <a:avLst/>
          </a:prstGeom>
          <a:ln w="38100" cap="flat" cmpd="sng" algn="ctr">
            <a:solidFill>
              <a:srgbClr val="FF682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4327212" y="2432082"/>
            <a:ext cx="400083" cy="1105493"/>
          </a:xfrm>
          <a:prstGeom prst="line">
            <a:avLst/>
          </a:prstGeom>
          <a:ln w="38100" cap="flat" cmpd="sng" algn="ctr">
            <a:solidFill>
              <a:srgbClr val="FF682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3758673" y="2421554"/>
            <a:ext cx="568539" cy="1126549"/>
          </a:xfrm>
          <a:prstGeom prst="line">
            <a:avLst/>
          </a:prstGeom>
          <a:ln w="38100" cap="flat" cmpd="sng" algn="ctr">
            <a:solidFill>
              <a:srgbClr val="FF682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3295419" y="2453139"/>
            <a:ext cx="442197" cy="1084436"/>
          </a:xfrm>
          <a:prstGeom prst="line">
            <a:avLst/>
          </a:prstGeom>
          <a:ln w="38100" cap="flat" cmpd="sng" algn="ctr">
            <a:solidFill>
              <a:srgbClr val="FF682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 flipV="1">
            <a:off x="3832373" y="1537160"/>
            <a:ext cx="484311" cy="852809"/>
          </a:xfrm>
          <a:prstGeom prst="line">
            <a:avLst/>
          </a:prstGeom>
          <a:ln w="38100" cap="flat" cmpd="sng" algn="ctr">
            <a:solidFill>
              <a:srgbClr val="FF682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168455" y="147398"/>
            <a:ext cx="3778931" cy="810696"/>
            <a:chOff x="168455" y="147398"/>
            <a:chExt cx="3778931" cy="810696"/>
          </a:xfrm>
        </p:grpSpPr>
        <p:sp>
          <p:nvSpPr>
            <p:cNvPr id="11" name="Freeform 10"/>
            <p:cNvSpPr/>
            <p:nvPr/>
          </p:nvSpPr>
          <p:spPr>
            <a:xfrm>
              <a:off x="169356" y="200041"/>
              <a:ext cx="30686" cy="579068"/>
            </a:xfrm>
            <a:custGeom>
              <a:avLst/>
              <a:gdLst/>
              <a:ahLst/>
              <a:cxnLst/>
              <a:rect l="0" t="0" r="0" b="0"/>
              <a:pathLst>
                <a:path w="30686" h="579068">
                  <a:moveTo>
                    <a:pt x="30685" y="0"/>
                  </a:moveTo>
                  <a:lnTo>
                    <a:pt x="19232" y="48931"/>
                  </a:lnTo>
                  <a:lnTo>
                    <a:pt x="9354" y="96776"/>
                  </a:lnTo>
                  <a:lnTo>
                    <a:pt x="2138" y="154236"/>
                  </a:lnTo>
                  <a:lnTo>
                    <a:pt x="0" y="213766"/>
                  </a:lnTo>
                  <a:lnTo>
                    <a:pt x="4867" y="270213"/>
                  </a:lnTo>
                  <a:lnTo>
                    <a:pt x="8687" y="323563"/>
                  </a:lnTo>
                  <a:lnTo>
                    <a:pt x="9349" y="368702"/>
                  </a:lnTo>
                  <a:lnTo>
                    <a:pt x="9545" y="431209"/>
                  </a:lnTo>
                  <a:lnTo>
                    <a:pt x="9603" y="492364"/>
                  </a:lnTo>
                  <a:lnTo>
                    <a:pt x="9623" y="549896"/>
                  </a:lnTo>
                  <a:lnTo>
                    <a:pt x="9628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1668" y="231626"/>
              <a:ext cx="10472" cy="536955"/>
            </a:xfrm>
            <a:custGeom>
              <a:avLst/>
              <a:gdLst/>
              <a:ahLst/>
              <a:cxnLst/>
              <a:rect l="0" t="0" r="0" b="0"/>
              <a:pathLst>
                <a:path w="10472" h="536955">
                  <a:moveTo>
                    <a:pt x="0" y="0"/>
                  </a:moveTo>
                  <a:lnTo>
                    <a:pt x="0" y="49263"/>
                  </a:lnTo>
                  <a:lnTo>
                    <a:pt x="0" y="100515"/>
                  </a:lnTo>
                  <a:lnTo>
                    <a:pt x="0" y="157294"/>
                  </a:lnTo>
                  <a:lnTo>
                    <a:pt x="0" y="208303"/>
                  </a:lnTo>
                  <a:lnTo>
                    <a:pt x="1170" y="269040"/>
                  </a:lnTo>
                  <a:lnTo>
                    <a:pt x="8333" y="326495"/>
                  </a:lnTo>
                  <a:lnTo>
                    <a:pt x="9878" y="374770"/>
                  </a:lnTo>
                  <a:lnTo>
                    <a:pt x="10336" y="433527"/>
                  </a:lnTo>
                  <a:lnTo>
                    <a:pt x="10471" y="489151"/>
                  </a:lnTo>
                  <a:lnTo>
                    <a:pt x="9333" y="515708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8455" y="494839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24811" y="0"/>
                  </a:lnTo>
                  <a:lnTo>
                    <a:pt x="165680" y="5589"/>
                  </a:lnTo>
                  <a:lnTo>
                    <a:pt x="117461" y="14654"/>
                  </a:lnTo>
                  <a:lnTo>
                    <a:pt x="57171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9733" y="514178"/>
              <a:ext cx="144620" cy="215071"/>
            </a:xfrm>
            <a:custGeom>
              <a:avLst/>
              <a:gdLst/>
              <a:ahLst/>
              <a:cxnLst/>
              <a:rect l="0" t="0" r="0" b="0"/>
              <a:pathLst>
                <a:path w="144620" h="215071">
                  <a:moveTo>
                    <a:pt x="144619" y="33303"/>
                  </a:moveTo>
                  <a:lnTo>
                    <a:pt x="109721" y="3995"/>
                  </a:lnTo>
                  <a:lnTo>
                    <a:pt x="87385" y="0"/>
                  </a:lnTo>
                  <a:lnTo>
                    <a:pt x="64199" y="3294"/>
                  </a:lnTo>
                  <a:lnTo>
                    <a:pt x="46096" y="12557"/>
                  </a:lnTo>
                  <a:lnTo>
                    <a:pt x="22750" y="42104"/>
                  </a:lnTo>
                  <a:lnTo>
                    <a:pt x="6604" y="74905"/>
                  </a:lnTo>
                  <a:lnTo>
                    <a:pt x="0" y="118030"/>
                  </a:lnTo>
                  <a:lnTo>
                    <a:pt x="3633" y="162263"/>
                  </a:lnTo>
                  <a:lnTo>
                    <a:pt x="12158" y="184595"/>
                  </a:lnTo>
                  <a:lnTo>
                    <a:pt x="17707" y="193826"/>
                  </a:lnTo>
                  <a:lnTo>
                    <a:pt x="33232" y="207202"/>
                  </a:lnTo>
                  <a:lnTo>
                    <a:pt x="42285" y="212407"/>
                  </a:lnTo>
                  <a:lnTo>
                    <a:pt x="61702" y="215070"/>
                  </a:lnTo>
                  <a:lnTo>
                    <a:pt x="71794" y="214143"/>
                  </a:lnTo>
                  <a:lnTo>
                    <a:pt x="92365" y="203754"/>
                  </a:lnTo>
                  <a:lnTo>
                    <a:pt x="110866" y="187438"/>
                  </a:lnTo>
                  <a:lnTo>
                    <a:pt x="122989" y="168488"/>
                  </a:lnTo>
                  <a:lnTo>
                    <a:pt x="130801" y="132500"/>
                  </a:lnTo>
                  <a:lnTo>
                    <a:pt x="125035" y="79587"/>
                  </a:lnTo>
                  <a:lnTo>
                    <a:pt x="114770" y="46237"/>
                  </a:lnTo>
                  <a:lnTo>
                    <a:pt x="98600" y="23358"/>
                  </a:lnTo>
                  <a:lnTo>
                    <a:pt x="81448" y="122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99343" y="484310"/>
              <a:ext cx="299012" cy="226515"/>
            </a:xfrm>
            <a:custGeom>
              <a:avLst/>
              <a:gdLst/>
              <a:ahLst/>
              <a:cxnLst/>
              <a:rect l="0" t="0" r="0" b="0"/>
              <a:pathLst>
                <a:path w="299012" h="226515">
                  <a:moveTo>
                    <a:pt x="6066" y="21057"/>
                  </a:moveTo>
                  <a:lnTo>
                    <a:pt x="0" y="54679"/>
                  </a:lnTo>
                  <a:lnTo>
                    <a:pt x="10625" y="114464"/>
                  </a:lnTo>
                  <a:lnTo>
                    <a:pt x="17755" y="163727"/>
                  </a:lnTo>
                  <a:lnTo>
                    <a:pt x="33056" y="190582"/>
                  </a:lnTo>
                  <a:lnTo>
                    <a:pt x="45748" y="205976"/>
                  </a:lnTo>
                  <a:lnTo>
                    <a:pt x="71636" y="222207"/>
                  </a:lnTo>
                  <a:lnTo>
                    <a:pt x="80195" y="221838"/>
                  </a:lnTo>
                  <a:lnTo>
                    <a:pt x="88240" y="218082"/>
                  </a:lnTo>
                  <a:lnTo>
                    <a:pt x="102249" y="204550"/>
                  </a:lnTo>
                  <a:lnTo>
                    <a:pt x="128407" y="146871"/>
                  </a:lnTo>
                  <a:lnTo>
                    <a:pt x="135699" y="126107"/>
                  </a:lnTo>
                  <a:lnTo>
                    <a:pt x="139281" y="122676"/>
                  </a:lnTo>
                  <a:lnTo>
                    <a:pt x="142839" y="123898"/>
                  </a:lnTo>
                  <a:lnTo>
                    <a:pt x="149912" y="134615"/>
                  </a:lnTo>
                  <a:lnTo>
                    <a:pt x="173348" y="196305"/>
                  </a:lnTo>
                  <a:lnTo>
                    <a:pt x="189208" y="214369"/>
                  </a:lnTo>
                  <a:lnTo>
                    <a:pt x="211075" y="223957"/>
                  </a:lnTo>
                  <a:lnTo>
                    <a:pt x="223457" y="226514"/>
                  </a:lnTo>
                  <a:lnTo>
                    <a:pt x="234051" y="225879"/>
                  </a:lnTo>
                  <a:lnTo>
                    <a:pt x="252062" y="218934"/>
                  </a:lnTo>
                  <a:lnTo>
                    <a:pt x="275356" y="196281"/>
                  </a:lnTo>
                  <a:lnTo>
                    <a:pt x="291486" y="161753"/>
                  </a:lnTo>
                  <a:lnTo>
                    <a:pt x="299011" y="100928"/>
                  </a:lnTo>
                  <a:lnTo>
                    <a:pt x="297378" y="45760"/>
                  </a:lnTo>
                  <a:lnTo>
                    <a:pt x="289303" y="17848"/>
                  </a:lnTo>
                  <a:lnTo>
                    <a:pt x="2798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21305" y="482704"/>
              <a:ext cx="278654" cy="222706"/>
            </a:xfrm>
            <a:custGeom>
              <a:avLst/>
              <a:gdLst/>
              <a:ahLst/>
              <a:cxnLst/>
              <a:rect l="0" t="0" r="0" b="0"/>
              <a:pathLst>
                <a:path w="278654" h="222706">
                  <a:moveTo>
                    <a:pt x="0" y="64777"/>
                  </a:moveTo>
                  <a:lnTo>
                    <a:pt x="6066" y="98399"/>
                  </a:lnTo>
                  <a:lnTo>
                    <a:pt x="4665" y="150101"/>
                  </a:lnTo>
                  <a:lnTo>
                    <a:pt x="14960" y="199785"/>
                  </a:lnTo>
                  <a:lnTo>
                    <a:pt x="16992" y="201575"/>
                  </a:lnTo>
                  <a:lnTo>
                    <a:pt x="19251" y="187968"/>
                  </a:lnTo>
                  <a:lnTo>
                    <a:pt x="13465" y="132742"/>
                  </a:lnTo>
                  <a:lnTo>
                    <a:pt x="14228" y="72440"/>
                  </a:lnTo>
                  <a:lnTo>
                    <a:pt x="20362" y="42447"/>
                  </a:lnTo>
                  <a:lnTo>
                    <a:pt x="30887" y="21317"/>
                  </a:lnTo>
                  <a:lnTo>
                    <a:pt x="38139" y="15917"/>
                  </a:lnTo>
                  <a:lnTo>
                    <a:pt x="46483" y="13486"/>
                  </a:lnTo>
                  <a:lnTo>
                    <a:pt x="55555" y="13036"/>
                  </a:lnTo>
                  <a:lnTo>
                    <a:pt x="71875" y="18774"/>
                  </a:lnTo>
                  <a:lnTo>
                    <a:pt x="79502" y="23580"/>
                  </a:lnTo>
                  <a:lnTo>
                    <a:pt x="91096" y="38279"/>
                  </a:lnTo>
                  <a:lnTo>
                    <a:pt x="119058" y="93740"/>
                  </a:lnTo>
                  <a:lnTo>
                    <a:pt x="129903" y="120152"/>
                  </a:lnTo>
                  <a:lnTo>
                    <a:pt x="129886" y="119241"/>
                  </a:lnTo>
                  <a:lnTo>
                    <a:pt x="127917" y="106531"/>
                  </a:lnTo>
                  <a:lnTo>
                    <a:pt x="129773" y="56951"/>
                  </a:lnTo>
                  <a:lnTo>
                    <a:pt x="132139" y="45522"/>
                  </a:lnTo>
                  <a:lnTo>
                    <a:pt x="144126" y="26583"/>
                  </a:lnTo>
                  <a:lnTo>
                    <a:pt x="162322" y="11537"/>
                  </a:lnTo>
                  <a:lnTo>
                    <a:pt x="186007" y="951"/>
                  </a:lnTo>
                  <a:lnTo>
                    <a:pt x="196535" y="0"/>
                  </a:lnTo>
                  <a:lnTo>
                    <a:pt x="214471" y="5182"/>
                  </a:lnTo>
                  <a:lnTo>
                    <a:pt x="237722" y="21253"/>
                  </a:lnTo>
                  <a:lnTo>
                    <a:pt x="253840" y="46422"/>
                  </a:lnTo>
                  <a:lnTo>
                    <a:pt x="268597" y="94773"/>
                  </a:lnTo>
                  <a:lnTo>
                    <a:pt x="278653" y="157707"/>
                  </a:lnTo>
                  <a:lnTo>
                    <a:pt x="275197" y="205697"/>
                  </a:lnTo>
                  <a:lnTo>
                    <a:pt x="273741" y="2227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550022" y="478509"/>
              <a:ext cx="187181" cy="205844"/>
            </a:xfrm>
            <a:custGeom>
              <a:avLst/>
              <a:gdLst/>
              <a:ahLst/>
              <a:cxnLst/>
              <a:rect l="0" t="0" r="0" b="0"/>
              <a:pathLst>
                <a:path w="187181" h="205844">
                  <a:moveTo>
                    <a:pt x="113480" y="111086"/>
                  </a:moveTo>
                  <a:lnTo>
                    <a:pt x="119069" y="94319"/>
                  </a:lnTo>
                  <a:lnTo>
                    <a:pt x="118694" y="76728"/>
                  </a:lnTo>
                  <a:lnTo>
                    <a:pt x="108921" y="36839"/>
                  </a:lnTo>
                  <a:lnTo>
                    <a:pt x="93542" y="11228"/>
                  </a:lnTo>
                  <a:lnTo>
                    <a:pt x="84980" y="5910"/>
                  </a:lnTo>
                  <a:lnTo>
                    <a:pt x="62989" y="0"/>
                  </a:lnTo>
                  <a:lnTo>
                    <a:pt x="52913" y="1934"/>
                  </a:lnTo>
                  <a:lnTo>
                    <a:pt x="35479" y="13441"/>
                  </a:lnTo>
                  <a:lnTo>
                    <a:pt x="18099" y="39651"/>
                  </a:lnTo>
                  <a:lnTo>
                    <a:pt x="5540" y="69643"/>
                  </a:lnTo>
                  <a:lnTo>
                    <a:pt x="0" y="111935"/>
                  </a:lnTo>
                  <a:lnTo>
                    <a:pt x="6533" y="161817"/>
                  </a:lnTo>
                  <a:lnTo>
                    <a:pt x="12526" y="183936"/>
                  </a:lnTo>
                  <a:lnTo>
                    <a:pt x="18101" y="190068"/>
                  </a:lnTo>
                  <a:lnTo>
                    <a:pt x="25328" y="192987"/>
                  </a:lnTo>
                  <a:lnTo>
                    <a:pt x="33655" y="193763"/>
                  </a:lnTo>
                  <a:lnTo>
                    <a:pt x="49146" y="188386"/>
                  </a:lnTo>
                  <a:lnTo>
                    <a:pt x="56553" y="183676"/>
                  </a:lnTo>
                  <a:lnTo>
                    <a:pt x="67902" y="165965"/>
                  </a:lnTo>
                  <a:lnTo>
                    <a:pt x="90309" y="116467"/>
                  </a:lnTo>
                  <a:lnTo>
                    <a:pt x="95693" y="111164"/>
                  </a:lnTo>
                  <a:lnTo>
                    <a:pt x="100452" y="111138"/>
                  </a:lnTo>
                  <a:lnTo>
                    <a:pt x="104795" y="114631"/>
                  </a:lnTo>
                  <a:lnTo>
                    <a:pt x="139336" y="176228"/>
                  </a:lnTo>
                  <a:lnTo>
                    <a:pt x="152658" y="191121"/>
                  </a:lnTo>
                  <a:lnTo>
                    <a:pt x="166377" y="199300"/>
                  </a:lnTo>
                  <a:lnTo>
                    <a:pt x="187180" y="2058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753050" y="484623"/>
              <a:ext cx="131552" cy="210258"/>
            </a:xfrm>
            <a:custGeom>
              <a:avLst/>
              <a:gdLst/>
              <a:ahLst/>
              <a:cxnLst/>
              <a:rect l="0" t="0" r="0" b="0"/>
              <a:pathLst>
                <a:path w="131552" h="210258">
                  <a:moveTo>
                    <a:pt x="15737" y="52330"/>
                  </a:moveTo>
                  <a:lnTo>
                    <a:pt x="7404" y="89808"/>
                  </a:lnTo>
                  <a:lnTo>
                    <a:pt x="5642" y="141231"/>
                  </a:lnTo>
                  <a:lnTo>
                    <a:pt x="5294" y="187091"/>
                  </a:lnTo>
                  <a:lnTo>
                    <a:pt x="0" y="123852"/>
                  </a:lnTo>
                  <a:lnTo>
                    <a:pt x="12928" y="62788"/>
                  </a:lnTo>
                  <a:lnTo>
                    <a:pt x="24133" y="25533"/>
                  </a:lnTo>
                  <a:lnTo>
                    <a:pt x="35457" y="6885"/>
                  </a:lnTo>
                  <a:lnTo>
                    <a:pt x="44091" y="2146"/>
                  </a:lnTo>
                  <a:lnTo>
                    <a:pt x="66164" y="0"/>
                  </a:lnTo>
                  <a:lnTo>
                    <a:pt x="76261" y="4575"/>
                  </a:lnTo>
                  <a:lnTo>
                    <a:pt x="93719" y="22137"/>
                  </a:lnTo>
                  <a:lnTo>
                    <a:pt x="111113" y="52742"/>
                  </a:lnTo>
                  <a:lnTo>
                    <a:pt x="122837" y="113360"/>
                  </a:lnTo>
                  <a:lnTo>
                    <a:pt x="130403" y="173927"/>
                  </a:lnTo>
                  <a:lnTo>
                    <a:pt x="131551" y="2102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47772" y="526424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4572" y="42692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16186" y="431668"/>
              <a:ext cx="126343" cy="526426"/>
            </a:xfrm>
            <a:custGeom>
              <a:avLst/>
              <a:gdLst/>
              <a:ahLst/>
              <a:cxnLst/>
              <a:rect l="0" t="0" r="0" b="0"/>
              <a:pathLst>
                <a:path w="126343" h="526426">
                  <a:moveTo>
                    <a:pt x="126342" y="0"/>
                  </a:moveTo>
                  <a:lnTo>
                    <a:pt x="111688" y="55141"/>
                  </a:lnTo>
                  <a:lnTo>
                    <a:pt x="101593" y="103556"/>
                  </a:lnTo>
                  <a:lnTo>
                    <a:pt x="96782" y="160535"/>
                  </a:lnTo>
                  <a:lnTo>
                    <a:pt x="95357" y="210692"/>
                  </a:lnTo>
                  <a:lnTo>
                    <a:pt x="83756" y="260779"/>
                  </a:lnTo>
                  <a:lnTo>
                    <a:pt x="71090" y="318253"/>
                  </a:lnTo>
                  <a:lnTo>
                    <a:pt x="56330" y="375340"/>
                  </a:lnTo>
                  <a:lnTo>
                    <a:pt x="38628" y="431183"/>
                  </a:lnTo>
                  <a:lnTo>
                    <a:pt x="12727" y="487366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79874" y="147398"/>
              <a:ext cx="31153" cy="526426"/>
            </a:xfrm>
            <a:custGeom>
              <a:avLst/>
              <a:gdLst/>
              <a:ahLst/>
              <a:cxnLst/>
              <a:rect l="0" t="0" r="0" b="0"/>
              <a:pathLst>
                <a:path w="31153" h="526426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7956" y="149748"/>
                  </a:lnTo>
                  <a:lnTo>
                    <a:pt x="9672" y="204015"/>
                  </a:lnTo>
                  <a:lnTo>
                    <a:pt x="17247" y="256069"/>
                  </a:lnTo>
                  <a:lnTo>
                    <a:pt x="19622" y="316338"/>
                  </a:lnTo>
                  <a:lnTo>
                    <a:pt x="20326" y="378000"/>
                  </a:lnTo>
                  <a:lnTo>
                    <a:pt x="21705" y="432664"/>
                  </a:lnTo>
                  <a:lnTo>
                    <a:pt x="28939" y="490530"/>
                  </a:lnTo>
                  <a:lnTo>
                    <a:pt x="31152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89927" y="347440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299434" y="8333"/>
                  </a:lnTo>
                  <a:lnTo>
                    <a:pt x="242421" y="15684"/>
                  </a:lnTo>
                  <a:lnTo>
                    <a:pt x="186472" y="19465"/>
                  </a:lnTo>
                  <a:lnTo>
                    <a:pt x="131030" y="20585"/>
                  </a:lnTo>
                  <a:lnTo>
                    <a:pt x="74366" y="28199"/>
                  </a:lnTo>
                  <a:lnTo>
                    <a:pt x="21752" y="3091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16310" y="421139"/>
              <a:ext cx="126344" cy="224343"/>
            </a:xfrm>
            <a:custGeom>
              <a:avLst/>
              <a:gdLst/>
              <a:ahLst/>
              <a:cxnLst/>
              <a:rect l="0" t="0" r="0" b="0"/>
              <a:pathLst>
                <a:path w="126344" h="224343">
                  <a:moveTo>
                    <a:pt x="0" y="94757"/>
                  </a:moveTo>
                  <a:lnTo>
                    <a:pt x="20244" y="153374"/>
                  </a:lnTo>
                  <a:lnTo>
                    <a:pt x="41545" y="209971"/>
                  </a:lnTo>
                  <a:lnTo>
                    <a:pt x="46541" y="224342"/>
                  </a:lnTo>
                  <a:lnTo>
                    <a:pt x="27904" y="168993"/>
                  </a:lnTo>
                  <a:lnTo>
                    <a:pt x="8372" y="120859"/>
                  </a:lnTo>
                  <a:lnTo>
                    <a:pt x="2481" y="80134"/>
                  </a:lnTo>
                  <a:lnTo>
                    <a:pt x="6325" y="44021"/>
                  </a:lnTo>
                  <a:lnTo>
                    <a:pt x="14900" y="25024"/>
                  </a:lnTo>
                  <a:lnTo>
                    <a:pt x="20462" y="16683"/>
                  </a:lnTo>
                  <a:lnTo>
                    <a:pt x="30019" y="11122"/>
                  </a:lnTo>
                  <a:lnTo>
                    <a:pt x="84265" y="2197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26880" y="452725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48931"/>
                  </a:lnTo>
                  <a:lnTo>
                    <a:pt x="5590" y="108061"/>
                  </a:lnTo>
                  <a:lnTo>
                    <a:pt x="9879" y="169529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695295" y="3053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13140" y="410437"/>
              <a:ext cx="176954" cy="182094"/>
            </a:xfrm>
            <a:custGeom>
              <a:avLst/>
              <a:gdLst/>
              <a:ahLst/>
              <a:cxnLst/>
              <a:rect l="0" t="0" r="0" b="0"/>
              <a:pathLst>
                <a:path w="176954" h="182094">
                  <a:moveTo>
                    <a:pt x="103253" y="115987"/>
                  </a:moveTo>
                  <a:lnTo>
                    <a:pt x="100134" y="73296"/>
                  </a:lnTo>
                  <a:lnTo>
                    <a:pt x="88681" y="42117"/>
                  </a:lnTo>
                  <a:lnTo>
                    <a:pt x="63850" y="5729"/>
                  </a:lnTo>
                  <a:lnTo>
                    <a:pt x="55927" y="1538"/>
                  </a:lnTo>
                  <a:lnTo>
                    <a:pt x="37766" y="0"/>
                  </a:lnTo>
                  <a:lnTo>
                    <a:pt x="21115" y="6336"/>
                  </a:lnTo>
                  <a:lnTo>
                    <a:pt x="13400" y="11301"/>
                  </a:lnTo>
                  <a:lnTo>
                    <a:pt x="8256" y="20460"/>
                  </a:lnTo>
                  <a:lnTo>
                    <a:pt x="0" y="74068"/>
                  </a:lnTo>
                  <a:lnTo>
                    <a:pt x="1690" y="112925"/>
                  </a:lnTo>
                  <a:lnTo>
                    <a:pt x="12741" y="163086"/>
                  </a:lnTo>
                  <a:lnTo>
                    <a:pt x="19515" y="171953"/>
                  </a:lnTo>
                  <a:lnTo>
                    <a:pt x="39520" y="181805"/>
                  </a:lnTo>
                  <a:lnTo>
                    <a:pt x="49066" y="182093"/>
                  </a:lnTo>
                  <a:lnTo>
                    <a:pt x="65912" y="176173"/>
                  </a:lnTo>
                  <a:lnTo>
                    <a:pt x="78078" y="159504"/>
                  </a:lnTo>
                  <a:lnTo>
                    <a:pt x="98032" y="104474"/>
                  </a:lnTo>
                  <a:lnTo>
                    <a:pt x="101706" y="74881"/>
                  </a:lnTo>
                  <a:lnTo>
                    <a:pt x="112693" y="116601"/>
                  </a:lnTo>
                  <a:lnTo>
                    <a:pt x="142639" y="154210"/>
                  </a:lnTo>
                  <a:lnTo>
                    <a:pt x="176953" y="1791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53827" y="394873"/>
              <a:ext cx="162609" cy="205252"/>
            </a:xfrm>
            <a:custGeom>
              <a:avLst/>
              <a:gdLst/>
              <a:ahLst/>
              <a:cxnLst/>
              <a:rect l="0" t="0" r="0" b="0"/>
              <a:pathLst>
                <a:path w="162609" h="205252">
                  <a:moveTo>
                    <a:pt x="25737" y="68380"/>
                  </a:moveTo>
                  <a:lnTo>
                    <a:pt x="25737" y="125644"/>
                  </a:lnTo>
                  <a:lnTo>
                    <a:pt x="28077" y="154662"/>
                  </a:lnTo>
                  <a:lnTo>
                    <a:pt x="37869" y="179473"/>
                  </a:lnTo>
                  <a:lnTo>
                    <a:pt x="36165" y="179877"/>
                  </a:lnTo>
                  <a:lnTo>
                    <a:pt x="32689" y="177806"/>
                  </a:lnTo>
                  <a:lnTo>
                    <a:pt x="22208" y="152536"/>
                  </a:lnTo>
                  <a:lnTo>
                    <a:pt x="8186" y="102075"/>
                  </a:lnTo>
                  <a:lnTo>
                    <a:pt x="0" y="62116"/>
                  </a:lnTo>
                  <a:lnTo>
                    <a:pt x="1820" y="38690"/>
                  </a:lnTo>
                  <a:lnTo>
                    <a:pt x="15011" y="5771"/>
                  </a:lnTo>
                  <a:lnTo>
                    <a:pt x="22096" y="904"/>
                  </a:lnTo>
                  <a:lnTo>
                    <a:pt x="30329" y="0"/>
                  </a:lnTo>
                  <a:lnTo>
                    <a:pt x="48835" y="5234"/>
                  </a:lnTo>
                  <a:lnTo>
                    <a:pt x="68758" y="15359"/>
                  </a:lnTo>
                  <a:lnTo>
                    <a:pt x="99706" y="45391"/>
                  </a:lnTo>
                  <a:lnTo>
                    <a:pt x="132029" y="97461"/>
                  </a:lnTo>
                  <a:lnTo>
                    <a:pt x="150892" y="149687"/>
                  </a:lnTo>
                  <a:lnTo>
                    <a:pt x="162608" y="2052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116435" y="432052"/>
              <a:ext cx="240077" cy="415268"/>
            </a:xfrm>
            <a:custGeom>
              <a:avLst/>
              <a:gdLst/>
              <a:ahLst/>
              <a:cxnLst/>
              <a:rect l="0" t="0" r="0" b="0"/>
              <a:pathLst>
                <a:path w="240077" h="415268">
                  <a:moveTo>
                    <a:pt x="147399" y="157543"/>
                  </a:moveTo>
                  <a:lnTo>
                    <a:pt x="164187" y="102499"/>
                  </a:lnTo>
                  <a:lnTo>
                    <a:pt x="166559" y="77707"/>
                  </a:lnTo>
                  <a:lnTo>
                    <a:pt x="156715" y="37442"/>
                  </a:lnTo>
                  <a:lnTo>
                    <a:pt x="142181" y="16037"/>
                  </a:lnTo>
                  <a:lnTo>
                    <a:pt x="133392" y="7054"/>
                  </a:lnTo>
                  <a:lnTo>
                    <a:pt x="122853" y="2235"/>
                  </a:lnTo>
                  <a:lnTo>
                    <a:pt x="98665" y="0"/>
                  </a:lnTo>
                  <a:lnTo>
                    <a:pt x="88003" y="3382"/>
                  </a:lnTo>
                  <a:lnTo>
                    <a:pt x="69918" y="16497"/>
                  </a:lnTo>
                  <a:lnTo>
                    <a:pt x="60320" y="37144"/>
                  </a:lnTo>
                  <a:lnTo>
                    <a:pt x="57225" y="61919"/>
                  </a:lnTo>
                  <a:lnTo>
                    <a:pt x="67746" y="124226"/>
                  </a:lnTo>
                  <a:lnTo>
                    <a:pt x="73240" y="132992"/>
                  </a:lnTo>
                  <a:lnTo>
                    <a:pt x="88703" y="145852"/>
                  </a:lnTo>
                  <a:lnTo>
                    <a:pt x="97740" y="147409"/>
                  </a:lnTo>
                  <a:lnTo>
                    <a:pt x="117139" y="142901"/>
                  </a:lnTo>
                  <a:lnTo>
                    <a:pt x="142202" y="127209"/>
                  </a:lnTo>
                  <a:lnTo>
                    <a:pt x="164446" y="102152"/>
                  </a:lnTo>
                  <a:lnTo>
                    <a:pt x="169293" y="100729"/>
                  </a:lnTo>
                  <a:lnTo>
                    <a:pt x="172523" y="104459"/>
                  </a:lnTo>
                  <a:lnTo>
                    <a:pt x="189870" y="158429"/>
                  </a:lnTo>
                  <a:lnTo>
                    <a:pt x="207107" y="212642"/>
                  </a:lnTo>
                  <a:lnTo>
                    <a:pt x="221108" y="268989"/>
                  </a:lnTo>
                  <a:lnTo>
                    <a:pt x="235138" y="325787"/>
                  </a:lnTo>
                  <a:lnTo>
                    <a:pt x="240076" y="370520"/>
                  </a:lnTo>
                  <a:lnTo>
                    <a:pt x="234992" y="392970"/>
                  </a:lnTo>
                  <a:lnTo>
                    <a:pt x="230361" y="402232"/>
                  </a:lnTo>
                  <a:lnTo>
                    <a:pt x="221424" y="408406"/>
                  </a:lnTo>
                  <a:lnTo>
                    <a:pt x="195897" y="415267"/>
                  </a:lnTo>
                  <a:lnTo>
                    <a:pt x="146320" y="411266"/>
                  </a:lnTo>
                  <a:lnTo>
                    <a:pt x="88867" y="399211"/>
                  </a:lnTo>
                  <a:lnTo>
                    <a:pt x="31852" y="379975"/>
                  </a:lnTo>
                  <a:lnTo>
                    <a:pt x="0" y="368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369119" y="242155"/>
              <a:ext cx="10337" cy="379027"/>
            </a:xfrm>
            <a:custGeom>
              <a:avLst/>
              <a:gdLst/>
              <a:ahLst/>
              <a:cxnLst/>
              <a:rect l="0" t="0" r="0" b="0"/>
              <a:pathLst>
                <a:path w="10337" h="379027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0427"/>
                  </a:lnTo>
                  <a:lnTo>
                    <a:pt x="8333" y="207021"/>
                  </a:lnTo>
                  <a:lnTo>
                    <a:pt x="9878" y="262161"/>
                  </a:lnTo>
                  <a:lnTo>
                    <a:pt x="10336" y="312424"/>
                  </a:lnTo>
                  <a:lnTo>
                    <a:pt x="7352" y="35071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97354" y="411949"/>
              <a:ext cx="130487" cy="194618"/>
            </a:xfrm>
            <a:custGeom>
              <a:avLst/>
              <a:gdLst/>
              <a:ahLst/>
              <a:cxnLst/>
              <a:rect l="0" t="0" r="0" b="0"/>
              <a:pathLst>
                <a:path w="130487" h="194618">
                  <a:moveTo>
                    <a:pt x="13879" y="114475"/>
                  </a:moveTo>
                  <a:lnTo>
                    <a:pt x="31859" y="98834"/>
                  </a:lnTo>
                  <a:lnTo>
                    <a:pt x="88233" y="76038"/>
                  </a:lnTo>
                  <a:lnTo>
                    <a:pt x="108926" y="68926"/>
                  </a:lnTo>
                  <a:lnTo>
                    <a:pt x="123583" y="55627"/>
                  </a:lnTo>
                  <a:lnTo>
                    <a:pt x="129128" y="47167"/>
                  </a:lnTo>
                  <a:lnTo>
                    <a:pt x="130486" y="39187"/>
                  </a:lnTo>
                  <a:lnTo>
                    <a:pt x="129052" y="31528"/>
                  </a:lnTo>
                  <a:lnTo>
                    <a:pt x="115854" y="9570"/>
                  </a:lnTo>
                  <a:lnTo>
                    <a:pt x="109938" y="2424"/>
                  </a:lnTo>
                  <a:lnTo>
                    <a:pt x="102485" y="0"/>
                  </a:lnTo>
                  <a:lnTo>
                    <a:pt x="84845" y="3546"/>
                  </a:lnTo>
                  <a:lnTo>
                    <a:pt x="60772" y="18696"/>
                  </a:lnTo>
                  <a:lnTo>
                    <a:pt x="24575" y="54751"/>
                  </a:lnTo>
                  <a:lnTo>
                    <a:pt x="11613" y="75063"/>
                  </a:lnTo>
                  <a:lnTo>
                    <a:pt x="1954" y="99689"/>
                  </a:lnTo>
                  <a:lnTo>
                    <a:pt x="0" y="123111"/>
                  </a:lnTo>
                  <a:lnTo>
                    <a:pt x="4201" y="144050"/>
                  </a:lnTo>
                  <a:lnTo>
                    <a:pt x="13867" y="161155"/>
                  </a:lnTo>
                  <a:lnTo>
                    <a:pt x="38052" y="183938"/>
                  </a:lnTo>
                  <a:lnTo>
                    <a:pt x="60497" y="192141"/>
                  </a:lnTo>
                  <a:lnTo>
                    <a:pt x="83731" y="194617"/>
                  </a:lnTo>
                  <a:lnTo>
                    <a:pt x="119164" y="188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583334" y="423335"/>
              <a:ext cx="175507" cy="167724"/>
            </a:xfrm>
            <a:custGeom>
              <a:avLst/>
              <a:gdLst/>
              <a:ahLst/>
              <a:cxnLst/>
              <a:rect l="0" t="0" r="0" b="0"/>
              <a:pathLst>
                <a:path w="175507" h="167724">
                  <a:moveTo>
                    <a:pt x="122697" y="8333"/>
                  </a:moveTo>
                  <a:lnTo>
                    <a:pt x="85219" y="0"/>
                  </a:lnTo>
                  <a:lnTo>
                    <a:pt x="47251" y="1574"/>
                  </a:lnTo>
                  <a:lnTo>
                    <a:pt x="22485" y="7669"/>
                  </a:lnTo>
                  <a:lnTo>
                    <a:pt x="3679" y="18176"/>
                  </a:lnTo>
                  <a:lnTo>
                    <a:pt x="68" y="24254"/>
                  </a:lnTo>
                  <a:lnTo>
                    <a:pt x="0" y="30645"/>
                  </a:lnTo>
                  <a:lnTo>
                    <a:pt x="2294" y="37246"/>
                  </a:lnTo>
                  <a:lnTo>
                    <a:pt x="14202" y="47699"/>
                  </a:lnTo>
                  <a:lnTo>
                    <a:pt x="70697" y="71263"/>
                  </a:lnTo>
                  <a:lnTo>
                    <a:pt x="133282" y="92540"/>
                  </a:lnTo>
                  <a:lnTo>
                    <a:pt x="153137" y="100740"/>
                  </a:lnTo>
                  <a:lnTo>
                    <a:pt x="169761" y="112184"/>
                  </a:lnTo>
                  <a:lnTo>
                    <a:pt x="173960" y="120851"/>
                  </a:lnTo>
                  <a:lnTo>
                    <a:pt x="175506" y="142959"/>
                  </a:lnTo>
                  <a:lnTo>
                    <a:pt x="171941" y="151896"/>
                  </a:lnTo>
                  <a:lnTo>
                    <a:pt x="158621" y="164945"/>
                  </a:lnTo>
                  <a:lnTo>
                    <a:pt x="150156" y="167723"/>
                  </a:lnTo>
                  <a:lnTo>
                    <a:pt x="119134" y="166044"/>
                  </a:lnTo>
                  <a:lnTo>
                    <a:pt x="66794" y="154996"/>
                  </a:lnTo>
                  <a:lnTo>
                    <a:pt x="38469" y="1452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90259" y="231626"/>
              <a:ext cx="157127" cy="200043"/>
            </a:xfrm>
            <a:custGeom>
              <a:avLst/>
              <a:gdLst/>
              <a:ahLst/>
              <a:cxnLst/>
              <a:rect l="0" t="0" r="0" b="0"/>
              <a:pathLst>
                <a:path w="157127" h="200043">
                  <a:moveTo>
                    <a:pt x="0" y="0"/>
                  </a:moveTo>
                  <a:lnTo>
                    <a:pt x="58616" y="14655"/>
                  </a:lnTo>
                  <a:lnTo>
                    <a:pt x="111621" y="35434"/>
                  </a:lnTo>
                  <a:lnTo>
                    <a:pt x="135007" y="44215"/>
                  </a:lnTo>
                  <a:lnTo>
                    <a:pt x="150860" y="58256"/>
                  </a:lnTo>
                  <a:lnTo>
                    <a:pt x="156726" y="66913"/>
                  </a:lnTo>
                  <a:lnTo>
                    <a:pt x="157126" y="73855"/>
                  </a:lnTo>
                  <a:lnTo>
                    <a:pt x="153883" y="79652"/>
                  </a:lnTo>
                  <a:lnTo>
                    <a:pt x="148213" y="84687"/>
                  </a:lnTo>
                  <a:lnTo>
                    <a:pt x="129433" y="90281"/>
                  </a:lnTo>
                  <a:lnTo>
                    <a:pt x="66871" y="103743"/>
                  </a:lnTo>
                  <a:lnTo>
                    <a:pt x="43758" y="114738"/>
                  </a:lnTo>
                  <a:lnTo>
                    <a:pt x="37361" y="122116"/>
                  </a:lnTo>
                  <a:lnTo>
                    <a:pt x="34266" y="130544"/>
                  </a:lnTo>
                  <a:lnTo>
                    <a:pt x="33946" y="149267"/>
                  </a:lnTo>
                  <a:lnTo>
                    <a:pt x="40344" y="177198"/>
                  </a:lnTo>
                  <a:lnTo>
                    <a:pt x="52642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06072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4329407" y="1094963"/>
            <a:ext cx="8335" cy="147400"/>
          </a:xfrm>
          <a:custGeom>
            <a:avLst/>
            <a:gdLst/>
            <a:ahLst/>
            <a:cxnLst/>
            <a:rect l="0" t="0" r="0" b="0"/>
            <a:pathLst>
              <a:path w="8335" h="147400">
                <a:moveTo>
                  <a:pt x="8334" y="0"/>
                </a:moveTo>
                <a:lnTo>
                  <a:pt x="0" y="37478"/>
                </a:lnTo>
                <a:lnTo>
                  <a:pt x="1575" y="72326"/>
                </a:lnTo>
                <a:lnTo>
                  <a:pt x="7740" y="135725"/>
                </a:lnTo>
                <a:lnTo>
                  <a:pt x="8334" y="14739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3716559" y="1775138"/>
            <a:ext cx="1147607" cy="376676"/>
            <a:chOff x="3716559" y="1775138"/>
            <a:chExt cx="1147607" cy="376676"/>
          </a:xfrm>
        </p:grpSpPr>
        <p:sp>
          <p:nvSpPr>
            <p:cNvPr id="36" name="Freeform 35"/>
            <p:cNvSpPr/>
            <p:nvPr/>
          </p:nvSpPr>
          <p:spPr>
            <a:xfrm>
              <a:off x="3716559" y="1941905"/>
              <a:ext cx="104112" cy="209909"/>
            </a:xfrm>
            <a:custGeom>
              <a:avLst/>
              <a:gdLst/>
              <a:ahLst/>
              <a:cxnLst/>
              <a:rect l="0" t="0" r="0" b="0"/>
              <a:pathLst>
                <a:path w="104112" h="209909">
                  <a:moveTo>
                    <a:pt x="0" y="58509"/>
                  </a:moveTo>
                  <a:lnTo>
                    <a:pt x="9575" y="27227"/>
                  </a:lnTo>
                  <a:lnTo>
                    <a:pt x="20244" y="11071"/>
                  </a:lnTo>
                  <a:lnTo>
                    <a:pt x="28704" y="5826"/>
                  </a:lnTo>
                  <a:lnTo>
                    <a:pt x="50582" y="0"/>
                  </a:lnTo>
                  <a:lnTo>
                    <a:pt x="59458" y="1955"/>
                  </a:lnTo>
                  <a:lnTo>
                    <a:pt x="66544" y="6769"/>
                  </a:lnTo>
                  <a:lnTo>
                    <a:pt x="91913" y="39710"/>
                  </a:lnTo>
                  <a:lnTo>
                    <a:pt x="99342" y="62632"/>
                  </a:lnTo>
                  <a:lnTo>
                    <a:pt x="104111" y="121065"/>
                  </a:lnTo>
                  <a:lnTo>
                    <a:pt x="99348" y="160492"/>
                  </a:lnTo>
                  <a:lnTo>
                    <a:pt x="84939" y="194401"/>
                  </a:lnTo>
                  <a:lnTo>
                    <a:pt x="76513" y="201746"/>
                  </a:lnTo>
                  <a:lnTo>
                    <a:pt x="54673" y="209908"/>
                  </a:lnTo>
                  <a:lnTo>
                    <a:pt x="44638" y="209744"/>
                  </a:lnTo>
                  <a:lnTo>
                    <a:pt x="27248" y="203324"/>
                  </a:lnTo>
                  <a:lnTo>
                    <a:pt x="4304" y="186555"/>
                  </a:lnTo>
                  <a:lnTo>
                    <a:pt x="1700" y="180138"/>
                  </a:lnTo>
                  <a:lnTo>
                    <a:pt x="2303" y="173520"/>
                  </a:lnTo>
                  <a:lnTo>
                    <a:pt x="5045" y="166769"/>
                  </a:lnTo>
                  <a:lnTo>
                    <a:pt x="17450" y="156147"/>
                  </a:lnTo>
                  <a:lnTo>
                    <a:pt x="25671" y="151677"/>
                  </a:lnTo>
                  <a:lnTo>
                    <a:pt x="44165" y="149830"/>
                  </a:lnTo>
                  <a:lnTo>
                    <a:pt x="71188" y="155367"/>
                  </a:lnTo>
                  <a:lnTo>
                    <a:pt x="94757" y="1637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90342" y="1775138"/>
              <a:ext cx="142133" cy="162106"/>
            </a:xfrm>
            <a:custGeom>
              <a:avLst/>
              <a:gdLst/>
              <a:ahLst/>
              <a:cxnLst/>
              <a:rect l="0" t="0" r="0" b="0"/>
              <a:pathLst>
                <a:path w="142133" h="162106">
                  <a:moveTo>
                    <a:pt x="0" y="35763"/>
                  </a:moveTo>
                  <a:lnTo>
                    <a:pt x="17980" y="20122"/>
                  </a:lnTo>
                  <a:lnTo>
                    <a:pt x="64152" y="919"/>
                  </a:lnTo>
                  <a:lnTo>
                    <a:pt x="84664" y="0"/>
                  </a:lnTo>
                  <a:lnTo>
                    <a:pt x="95047" y="1392"/>
                  </a:lnTo>
                  <a:lnTo>
                    <a:pt x="112823" y="12299"/>
                  </a:lnTo>
                  <a:lnTo>
                    <a:pt x="120839" y="20120"/>
                  </a:lnTo>
                  <a:lnTo>
                    <a:pt x="123843" y="27674"/>
                  </a:lnTo>
                  <a:lnTo>
                    <a:pt x="123506" y="35050"/>
                  </a:lnTo>
                  <a:lnTo>
                    <a:pt x="120942" y="42306"/>
                  </a:lnTo>
                  <a:lnTo>
                    <a:pt x="108734" y="53489"/>
                  </a:lnTo>
                  <a:lnTo>
                    <a:pt x="100565" y="58109"/>
                  </a:lnTo>
                  <a:lnTo>
                    <a:pt x="98629" y="62359"/>
                  </a:lnTo>
                  <a:lnTo>
                    <a:pt x="100848" y="66362"/>
                  </a:lnTo>
                  <a:lnTo>
                    <a:pt x="129625" y="86781"/>
                  </a:lnTo>
                  <a:lnTo>
                    <a:pt x="135549" y="95511"/>
                  </a:lnTo>
                  <a:lnTo>
                    <a:pt x="142132" y="117690"/>
                  </a:lnTo>
                  <a:lnTo>
                    <a:pt x="140378" y="127816"/>
                  </a:lnTo>
                  <a:lnTo>
                    <a:pt x="129071" y="145306"/>
                  </a:lnTo>
                  <a:lnTo>
                    <a:pt x="109227" y="154639"/>
                  </a:lnTo>
                  <a:lnTo>
                    <a:pt x="74867" y="159893"/>
                  </a:lnTo>
                  <a:lnTo>
                    <a:pt x="42113" y="1621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43109" y="1937243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06193" y="1937243"/>
              <a:ext cx="157973" cy="90006"/>
            </a:xfrm>
            <a:custGeom>
              <a:avLst/>
              <a:gdLst/>
              <a:ahLst/>
              <a:cxnLst/>
              <a:rect l="0" t="0" r="0" b="0"/>
              <a:pathLst>
                <a:path w="157973" h="90006">
                  <a:moveTo>
                    <a:pt x="157972" y="73700"/>
                  </a:moveTo>
                  <a:lnTo>
                    <a:pt x="130416" y="80935"/>
                  </a:lnTo>
                  <a:lnTo>
                    <a:pt x="77313" y="86697"/>
                  </a:lnTo>
                  <a:lnTo>
                    <a:pt x="54274" y="90005"/>
                  </a:lnTo>
                  <a:lnTo>
                    <a:pt x="32335" y="87575"/>
                  </a:lnTo>
                  <a:lnTo>
                    <a:pt x="14006" y="79477"/>
                  </a:lnTo>
                  <a:lnTo>
                    <a:pt x="5843" y="74041"/>
                  </a:lnTo>
                  <a:lnTo>
                    <a:pt x="1571" y="65739"/>
                  </a:lnTo>
                  <a:lnTo>
                    <a:pt x="0" y="25030"/>
                  </a:lnTo>
                  <a:lnTo>
                    <a:pt x="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189059" y="2568953"/>
            <a:ext cx="2148890" cy="631711"/>
            <a:chOff x="3189059" y="2568953"/>
            <a:chExt cx="2148890" cy="631711"/>
          </a:xfrm>
        </p:grpSpPr>
        <p:sp>
          <p:nvSpPr>
            <p:cNvPr id="41" name="Freeform 40"/>
            <p:cNvSpPr/>
            <p:nvPr/>
          </p:nvSpPr>
          <p:spPr>
            <a:xfrm>
              <a:off x="3189059" y="2895336"/>
              <a:ext cx="139375" cy="157929"/>
            </a:xfrm>
            <a:custGeom>
              <a:avLst/>
              <a:gdLst/>
              <a:ahLst/>
              <a:cxnLst/>
              <a:rect l="0" t="0" r="0" b="0"/>
              <a:pathLst>
                <a:path w="139375" h="157929">
                  <a:moveTo>
                    <a:pt x="127417" y="0"/>
                  </a:moveTo>
                  <a:lnTo>
                    <a:pt x="68801" y="0"/>
                  </a:lnTo>
                  <a:lnTo>
                    <a:pt x="28421" y="0"/>
                  </a:lnTo>
                  <a:lnTo>
                    <a:pt x="18136" y="3510"/>
                  </a:lnTo>
                  <a:lnTo>
                    <a:pt x="3589" y="16768"/>
                  </a:lnTo>
                  <a:lnTo>
                    <a:pt x="411" y="25217"/>
                  </a:lnTo>
                  <a:lnTo>
                    <a:pt x="0" y="43963"/>
                  </a:lnTo>
                  <a:lnTo>
                    <a:pt x="5038" y="50366"/>
                  </a:lnTo>
                  <a:lnTo>
                    <a:pt x="23114" y="57480"/>
                  </a:lnTo>
                  <a:lnTo>
                    <a:pt x="43626" y="57522"/>
                  </a:lnTo>
                  <a:lnTo>
                    <a:pt x="65610" y="55981"/>
                  </a:lnTo>
                  <a:lnTo>
                    <a:pt x="90979" y="59196"/>
                  </a:lnTo>
                  <a:lnTo>
                    <a:pt x="111612" y="70763"/>
                  </a:lnTo>
                  <a:lnTo>
                    <a:pt x="127412" y="87603"/>
                  </a:lnTo>
                  <a:lnTo>
                    <a:pt x="138334" y="106785"/>
                  </a:lnTo>
                  <a:lnTo>
                    <a:pt x="139374" y="115644"/>
                  </a:lnTo>
                  <a:lnTo>
                    <a:pt x="134291" y="131726"/>
                  </a:lnTo>
                  <a:lnTo>
                    <a:pt x="121114" y="143553"/>
                  </a:lnTo>
                  <a:lnTo>
                    <a:pt x="102389" y="151539"/>
                  </a:lnTo>
                  <a:lnTo>
                    <a:pt x="58479" y="156666"/>
                  </a:lnTo>
                  <a:lnTo>
                    <a:pt x="32661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07756" y="2568953"/>
              <a:ext cx="73885" cy="199180"/>
            </a:xfrm>
            <a:custGeom>
              <a:avLst/>
              <a:gdLst/>
              <a:ahLst/>
              <a:cxnLst/>
              <a:rect l="0" t="0" r="0" b="0"/>
              <a:pathLst>
                <a:path w="73885" h="199180">
                  <a:moveTo>
                    <a:pt x="50917" y="0"/>
                  </a:moveTo>
                  <a:lnTo>
                    <a:pt x="21609" y="34898"/>
                  </a:lnTo>
                  <a:lnTo>
                    <a:pt x="7008" y="69742"/>
                  </a:lnTo>
                  <a:lnTo>
                    <a:pt x="0" y="124607"/>
                  </a:lnTo>
                  <a:lnTo>
                    <a:pt x="1125" y="170022"/>
                  </a:lnTo>
                  <a:lnTo>
                    <a:pt x="9680" y="190989"/>
                  </a:lnTo>
                  <a:lnTo>
                    <a:pt x="16407" y="196346"/>
                  </a:lnTo>
                  <a:lnTo>
                    <a:pt x="24401" y="198748"/>
                  </a:lnTo>
                  <a:lnTo>
                    <a:pt x="33240" y="199179"/>
                  </a:lnTo>
                  <a:lnTo>
                    <a:pt x="49299" y="193419"/>
                  </a:lnTo>
                  <a:lnTo>
                    <a:pt x="56858" y="188607"/>
                  </a:lnTo>
                  <a:lnTo>
                    <a:pt x="68375" y="173903"/>
                  </a:lnTo>
                  <a:lnTo>
                    <a:pt x="73084" y="165068"/>
                  </a:lnTo>
                  <a:lnTo>
                    <a:pt x="73884" y="156839"/>
                  </a:lnTo>
                  <a:lnTo>
                    <a:pt x="68534" y="141456"/>
                  </a:lnTo>
                  <a:lnTo>
                    <a:pt x="55237" y="129940"/>
                  </a:lnTo>
                  <a:lnTo>
                    <a:pt x="46778" y="125231"/>
                  </a:lnTo>
                  <a:lnTo>
                    <a:pt x="31140" y="123119"/>
                  </a:lnTo>
                  <a:lnTo>
                    <a:pt x="8803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58756" y="3048050"/>
              <a:ext cx="131625" cy="152614"/>
            </a:xfrm>
            <a:custGeom>
              <a:avLst/>
              <a:gdLst/>
              <a:ahLst/>
              <a:cxnLst/>
              <a:rect l="0" t="0" r="0" b="0"/>
              <a:pathLst>
                <a:path w="131625" h="152614">
                  <a:moveTo>
                    <a:pt x="0" y="5214"/>
                  </a:moveTo>
                  <a:lnTo>
                    <a:pt x="58617" y="5214"/>
                  </a:lnTo>
                  <a:lnTo>
                    <a:pt x="115214" y="0"/>
                  </a:lnTo>
                  <a:lnTo>
                    <a:pt x="125942" y="1738"/>
                  </a:lnTo>
                  <a:lnTo>
                    <a:pt x="130755" y="6406"/>
                  </a:lnTo>
                  <a:lnTo>
                    <a:pt x="131624" y="13028"/>
                  </a:lnTo>
                  <a:lnTo>
                    <a:pt x="115353" y="72190"/>
                  </a:lnTo>
                  <a:lnTo>
                    <a:pt x="102029" y="108507"/>
                  </a:lnTo>
                  <a:lnTo>
                    <a:pt x="84228" y="1526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632361" y="2663709"/>
              <a:ext cx="137483" cy="207743"/>
            </a:xfrm>
            <a:custGeom>
              <a:avLst/>
              <a:gdLst/>
              <a:ahLst/>
              <a:cxnLst/>
              <a:rect l="0" t="0" r="0" b="0"/>
              <a:pathLst>
                <a:path w="137483" h="207743">
                  <a:moveTo>
                    <a:pt x="137048" y="42114"/>
                  </a:moveTo>
                  <a:lnTo>
                    <a:pt x="113002" y="60095"/>
                  </a:lnTo>
                  <a:lnTo>
                    <a:pt x="92749" y="86437"/>
                  </a:lnTo>
                  <a:lnTo>
                    <a:pt x="71004" y="142751"/>
                  </a:lnTo>
                  <a:lnTo>
                    <a:pt x="69871" y="166390"/>
                  </a:lnTo>
                  <a:lnTo>
                    <a:pt x="74436" y="187425"/>
                  </a:lnTo>
                  <a:lnTo>
                    <a:pt x="84264" y="204573"/>
                  </a:lnTo>
                  <a:lnTo>
                    <a:pt x="91330" y="207742"/>
                  </a:lnTo>
                  <a:lnTo>
                    <a:pt x="99550" y="207515"/>
                  </a:lnTo>
                  <a:lnTo>
                    <a:pt x="108540" y="205024"/>
                  </a:lnTo>
                  <a:lnTo>
                    <a:pt x="124768" y="192897"/>
                  </a:lnTo>
                  <a:lnTo>
                    <a:pt x="132371" y="184750"/>
                  </a:lnTo>
                  <a:lnTo>
                    <a:pt x="136270" y="174640"/>
                  </a:lnTo>
                  <a:lnTo>
                    <a:pt x="137482" y="150927"/>
                  </a:lnTo>
                  <a:lnTo>
                    <a:pt x="133828" y="140393"/>
                  </a:lnTo>
                  <a:lnTo>
                    <a:pt x="120409" y="122449"/>
                  </a:lnTo>
                  <a:lnTo>
                    <a:pt x="62812" y="86549"/>
                  </a:lnTo>
                  <a:lnTo>
                    <a:pt x="5720" y="54585"/>
                  </a:lnTo>
                  <a:lnTo>
                    <a:pt x="1532" y="46918"/>
                  </a:lnTo>
                  <a:lnTo>
                    <a:pt x="0" y="29042"/>
                  </a:lnTo>
                  <a:lnTo>
                    <a:pt x="4738" y="21701"/>
                  </a:lnTo>
                  <a:lnTo>
                    <a:pt x="422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30815" y="3010824"/>
              <a:ext cx="107134" cy="179311"/>
            </a:xfrm>
            <a:custGeom>
              <a:avLst/>
              <a:gdLst/>
              <a:ahLst/>
              <a:cxnLst/>
              <a:rect l="0" t="0" r="0" b="0"/>
              <a:pathLst>
                <a:path w="107134" h="179311">
                  <a:moveTo>
                    <a:pt x="107133" y="74025"/>
                  </a:moveTo>
                  <a:lnTo>
                    <a:pt x="86889" y="30063"/>
                  </a:lnTo>
                  <a:lnTo>
                    <a:pt x="67730" y="5368"/>
                  </a:lnTo>
                  <a:lnTo>
                    <a:pt x="59807" y="1347"/>
                  </a:lnTo>
                  <a:lnTo>
                    <a:pt x="41646" y="0"/>
                  </a:lnTo>
                  <a:lnTo>
                    <a:pt x="24995" y="6420"/>
                  </a:lnTo>
                  <a:lnTo>
                    <a:pt x="17279" y="11408"/>
                  </a:lnTo>
                  <a:lnTo>
                    <a:pt x="5587" y="26308"/>
                  </a:lnTo>
                  <a:lnTo>
                    <a:pt x="831" y="35195"/>
                  </a:lnTo>
                  <a:lnTo>
                    <a:pt x="0" y="43459"/>
                  </a:lnTo>
                  <a:lnTo>
                    <a:pt x="5316" y="58881"/>
                  </a:lnTo>
                  <a:lnTo>
                    <a:pt x="18597" y="70414"/>
                  </a:lnTo>
                  <a:lnTo>
                    <a:pt x="27052" y="75127"/>
                  </a:lnTo>
                  <a:lnTo>
                    <a:pt x="35028" y="75930"/>
                  </a:lnTo>
                  <a:lnTo>
                    <a:pt x="50130" y="70583"/>
                  </a:lnTo>
                  <a:lnTo>
                    <a:pt x="77375" y="54418"/>
                  </a:lnTo>
                  <a:lnTo>
                    <a:pt x="83785" y="55105"/>
                  </a:lnTo>
                  <a:lnTo>
                    <a:pt x="88058" y="60242"/>
                  </a:lnTo>
                  <a:lnTo>
                    <a:pt x="102714" y="114974"/>
                  </a:lnTo>
                  <a:lnTo>
                    <a:pt x="106260" y="159886"/>
                  </a:lnTo>
                  <a:lnTo>
                    <a:pt x="107133" y="1793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299911" y="870539"/>
            <a:ext cx="638370" cy="487638"/>
            <a:chOff x="6299911" y="870539"/>
            <a:chExt cx="638370" cy="487638"/>
          </a:xfrm>
        </p:grpSpPr>
        <p:sp>
          <p:nvSpPr>
            <p:cNvPr id="47" name="Freeform 46"/>
            <p:cNvSpPr/>
            <p:nvPr/>
          </p:nvSpPr>
          <p:spPr>
            <a:xfrm>
              <a:off x="6299911" y="870539"/>
              <a:ext cx="259343" cy="487638"/>
            </a:xfrm>
            <a:custGeom>
              <a:avLst/>
              <a:gdLst/>
              <a:ahLst/>
              <a:cxnLst/>
              <a:rect l="0" t="0" r="0" b="0"/>
              <a:pathLst>
                <a:path w="259343" h="487638">
                  <a:moveTo>
                    <a:pt x="248814" y="150725"/>
                  </a:moveTo>
                  <a:lnTo>
                    <a:pt x="248814" y="92108"/>
                  </a:lnTo>
                  <a:lnTo>
                    <a:pt x="242575" y="71640"/>
                  </a:lnTo>
                  <a:lnTo>
                    <a:pt x="219505" y="39437"/>
                  </a:lnTo>
                  <a:lnTo>
                    <a:pt x="184013" y="11715"/>
                  </a:lnTo>
                  <a:lnTo>
                    <a:pt x="163862" y="1985"/>
                  </a:lnTo>
                  <a:lnTo>
                    <a:pt x="143207" y="0"/>
                  </a:lnTo>
                  <a:lnTo>
                    <a:pt x="101352" y="8258"/>
                  </a:lnTo>
                  <a:lnTo>
                    <a:pt x="75401" y="23375"/>
                  </a:lnTo>
                  <a:lnTo>
                    <a:pt x="39605" y="57849"/>
                  </a:lnTo>
                  <a:lnTo>
                    <a:pt x="9192" y="114448"/>
                  </a:lnTo>
                  <a:lnTo>
                    <a:pt x="0" y="154924"/>
                  </a:lnTo>
                  <a:lnTo>
                    <a:pt x="2866" y="196553"/>
                  </a:lnTo>
                  <a:lnTo>
                    <a:pt x="16713" y="232934"/>
                  </a:lnTo>
                  <a:lnTo>
                    <a:pt x="35634" y="260351"/>
                  </a:lnTo>
                  <a:lnTo>
                    <a:pt x="55412" y="269637"/>
                  </a:lnTo>
                  <a:lnTo>
                    <a:pt x="78629" y="272595"/>
                  </a:lnTo>
                  <a:lnTo>
                    <a:pt x="100647" y="270010"/>
                  </a:lnTo>
                  <a:lnTo>
                    <a:pt x="132773" y="256389"/>
                  </a:lnTo>
                  <a:lnTo>
                    <a:pt x="158930" y="231945"/>
                  </a:lnTo>
                  <a:lnTo>
                    <a:pt x="195889" y="178795"/>
                  </a:lnTo>
                  <a:lnTo>
                    <a:pt x="203002" y="165929"/>
                  </a:lnTo>
                  <a:lnTo>
                    <a:pt x="208914" y="162031"/>
                  </a:lnTo>
                  <a:lnTo>
                    <a:pt x="214026" y="164111"/>
                  </a:lnTo>
                  <a:lnTo>
                    <a:pt x="218603" y="170177"/>
                  </a:lnTo>
                  <a:lnTo>
                    <a:pt x="225045" y="201072"/>
                  </a:lnTo>
                  <a:lnTo>
                    <a:pt x="226954" y="251040"/>
                  </a:lnTo>
                  <a:lnTo>
                    <a:pt x="233108" y="304710"/>
                  </a:lnTo>
                  <a:lnTo>
                    <a:pt x="238433" y="368012"/>
                  </a:lnTo>
                  <a:lnTo>
                    <a:pt x="246388" y="417227"/>
                  </a:lnTo>
                  <a:lnTo>
                    <a:pt x="256436" y="467013"/>
                  </a:lnTo>
                  <a:lnTo>
                    <a:pt x="259342" y="487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70982" y="1021264"/>
              <a:ext cx="14656" cy="231628"/>
            </a:xfrm>
            <a:custGeom>
              <a:avLst/>
              <a:gdLst/>
              <a:ahLst/>
              <a:cxnLst/>
              <a:rect l="0" t="0" r="0" b="0"/>
              <a:pathLst>
                <a:path w="14656" h="231628">
                  <a:moveTo>
                    <a:pt x="14655" y="0"/>
                  </a:moveTo>
                  <a:lnTo>
                    <a:pt x="0" y="58617"/>
                  </a:lnTo>
                  <a:lnTo>
                    <a:pt x="2099" y="112791"/>
                  </a:lnTo>
                  <a:lnTo>
                    <a:pt x="3727" y="168552"/>
                  </a:lnTo>
                  <a:lnTo>
                    <a:pt x="4127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59295" y="1137077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0055" y="0"/>
                  </a:lnTo>
                  <a:lnTo>
                    <a:pt x="70923" y="5589"/>
                  </a:lnTo>
                  <a:lnTo>
                    <a:pt x="1257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327005" y="621181"/>
            <a:ext cx="1968830" cy="1800374"/>
            <a:chOff x="3327005" y="621181"/>
            <a:chExt cx="1968830" cy="1800374"/>
          </a:xfrm>
        </p:grpSpPr>
        <p:sp>
          <p:nvSpPr>
            <p:cNvPr id="51" name="Freeform 50"/>
            <p:cNvSpPr/>
            <p:nvPr/>
          </p:nvSpPr>
          <p:spPr>
            <a:xfrm>
              <a:off x="3327005" y="2389969"/>
              <a:ext cx="1968830" cy="31586"/>
            </a:xfrm>
            <a:custGeom>
              <a:avLst/>
              <a:gdLst/>
              <a:ahLst/>
              <a:cxnLst/>
              <a:rect l="0" t="0" r="0" b="0"/>
              <a:pathLst>
                <a:path w="1968830" h="31586">
                  <a:moveTo>
                    <a:pt x="1968829" y="31585"/>
                  </a:moveTo>
                  <a:lnTo>
                    <a:pt x="1952061" y="25996"/>
                  </a:lnTo>
                  <a:lnTo>
                    <a:pt x="1896503" y="26921"/>
                  </a:lnTo>
                  <a:lnTo>
                    <a:pt x="1874683" y="24833"/>
                  </a:lnTo>
                  <a:lnTo>
                    <a:pt x="1832079" y="26785"/>
                  </a:lnTo>
                  <a:lnTo>
                    <a:pt x="1810955" y="24772"/>
                  </a:lnTo>
                  <a:lnTo>
                    <a:pt x="1752677" y="30457"/>
                  </a:lnTo>
                  <a:lnTo>
                    <a:pt x="1698188" y="31362"/>
                  </a:lnTo>
                  <a:lnTo>
                    <a:pt x="1642364" y="31541"/>
                  </a:lnTo>
                  <a:lnTo>
                    <a:pt x="1586278" y="31576"/>
                  </a:lnTo>
                  <a:lnTo>
                    <a:pt x="1524072" y="30413"/>
                  </a:lnTo>
                  <a:lnTo>
                    <a:pt x="1472444" y="23251"/>
                  </a:lnTo>
                  <a:lnTo>
                    <a:pt x="1410832" y="14110"/>
                  </a:lnTo>
                  <a:lnTo>
                    <a:pt x="1357485" y="11235"/>
                  </a:lnTo>
                  <a:lnTo>
                    <a:pt x="1296298" y="10668"/>
                  </a:lnTo>
                  <a:lnTo>
                    <a:pt x="1243528" y="3320"/>
                  </a:lnTo>
                  <a:lnTo>
                    <a:pt x="1189257" y="656"/>
                  </a:lnTo>
                  <a:lnTo>
                    <a:pt x="1133477" y="129"/>
                  </a:lnTo>
                  <a:lnTo>
                    <a:pt x="1077398" y="25"/>
                  </a:lnTo>
                  <a:lnTo>
                    <a:pt x="1021260" y="5"/>
                  </a:lnTo>
                  <a:lnTo>
                    <a:pt x="965111" y="1"/>
                  </a:lnTo>
                  <a:lnTo>
                    <a:pt x="903255" y="8333"/>
                  </a:lnTo>
                  <a:lnTo>
                    <a:pt x="848865" y="10094"/>
                  </a:lnTo>
                  <a:lnTo>
                    <a:pt x="793061" y="10442"/>
                  </a:lnTo>
                  <a:lnTo>
                    <a:pt x="736977" y="10511"/>
                  </a:lnTo>
                  <a:lnTo>
                    <a:pt x="675250" y="10524"/>
                  </a:lnTo>
                  <a:lnTo>
                    <a:pt x="615137" y="3292"/>
                  </a:lnTo>
                  <a:lnTo>
                    <a:pt x="558203" y="650"/>
                  </a:lnTo>
                  <a:lnTo>
                    <a:pt x="501896" y="128"/>
                  </a:lnTo>
                  <a:lnTo>
                    <a:pt x="445714" y="25"/>
                  </a:lnTo>
                  <a:lnTo>
                    <a:pt x="389556" y="5"/>
                  </a:lnTo>
                  <a:lnTo>
                    <a:pt x="333402" y="1"/>
                  </a:lnTo>
                  <a:lnTo>
                    <a:pt x="277250" y="0"/>
                  </a:lnTo>
                  <a:lnTo>
                    <a:pt x="221098" y="0"/>
                  </a:lnTo>
                  <a:lnTo>
                    <a:pt x="158144" y="6065"/>
                  </a:lnTo>
                  <a:lnTo>
                    <a:pt x="107754" y="4664"/>
                  </a:lnTo>
                  <a:lnTo>
                    <a:pt x="85325" y="6752"/>
                  </a:lnTo>
                  <a:lnTo>
                    <a:pt x="42330" y="479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327005" y="621181"/>
              <a:ext cx="1010737" cy="1737203"/>
            </a:xfrm>
            <a:custGeom>
              <a:avLst/>
              <a:gdLst/>
              <a:ahLst/>
              <a:cxnLst/>
              <a:rect l="0" t="0" r="0" b="0"/>
              <a:pathLst>
                <a:path w="1010737" h="1737203">
                  <a:moveTo>
                    <a:pt x="0" y="1737202"/>
                  </a:moveTo>
                  <a:lnTo>
                    <a:pt x="34328" y="1676329"/>
                  </a:lnTo>
                  <a:lnTo>
                    <a:pt x="80879" y="1619443"/>
                  </a:lnTo>
                  <a:lnTo>
                    <a:pt x="112715" y="1576823"/>
                  </a:lnTo>
                  <a:lnTo>
                    <a:pt x="128543" y="1550082"/>
                  </a:lnTo>
                  <a:lnTo>
                    <a:pt x="165530" y="1494332"/>
                  </a:lnTo>
                  <a:lnTo>
                    <a:pt x="181237" y="1466369"/>
                  </a:lnTo>
                  <a:lnTo>
                    <a:pt x="197589" y="1440146"/>
                  </a:lnTo>
                  <a:lnTo>
                    <a:pt x="212963" y="1413269"/>
                  </a:lnTo>
                  <a:lnTo>
                    <a:pt x="252894" y="1357467"/>
                  </a:lnTo>
                  <a:lnTo>
                    <a:pt x="286483" y="1298062"/>
                  </a:lnTo>
                  <a:lnTo>
                    <a:pt x="302862" y="1271735"/>
                  </a:lnTo>
                  <a:lnTo>
                    <a:pt x="334500" y="1210583"/>
                  </a:lnTo>
                  <a:lnTo>
                    <a:pt x="349845" y="1182254"/>
                  </a:lnTo>
                  <a:lnTo>
                    <a:pt x="396714" y="1121173"/>
                  </a:lnTo>
                  <a:lnTo>
                    <a:pt x="429635" y="1062906"/>
                  </a:lnTo>
                  <a:lnTo>
                    <a:pt x="461337" y="1000166"/>
                  </a:lnTo>
                  <a:lnTo>
                    <a:pt x="496409" y="937033"/>
                  </a:lnTo>
                  <a:lnTo>
                    <a:pt x="518761" y="887513"/>
                  </a:lnTo>
                  <a:lnTo>
                    <a:pt x="530037" y="869402"/>
                  </a:lnTo>
                  <a:lnTo>
                    <a:pt x="556132" y="811724"/>
                  </a:lnTo>
                  <a:lnTo>
                    <a:pt x="587693" y="753203"/>
                  </a:lnTo>
                  <a:lnTo>
                    <a:pt x="613059" y="701651"/>
                  </a:lnTo>
                  <a:lnTo>
                    <a:pt x="646065" y="643130"/>
                  </a:lnTo>
                  <a:lnTo>
                    <a:pt x="675295" y="589713"/>
                  </a:lnTo>
                  <a:lnTo>
                    <a:pt x="703801" y="526435"/>
                  </a:lnTo>
                  <a:lnTo>
                    <a:pt x="735116" y="463255"/>
                  </a:lnTo>
                  <a:lnTo>
                    <a:pt x="766678" y="405672"/>
                  </a:lnTo>
                  <a:lnTo>
                    <a:pt x="798261" y="347007"/>
                  </a:lnTo>
                  <a:lnTo>
                    <a:pt x="833322" y="284231"/>
                  </a:lnTo>
                  <a:lnTo>
                    <a:pt x="855672" y="234741"/>
                  </a:lnTo>
                  <a:lnTo>
                    <a:pt x="871594" y="208373"/>
                  </a:lnTo>
                  <a:lnTo>
                    <a:pt x="897842" y="150326"/>
                  </a:lnTo>
                  <a:lnTo>
                    <a:pt x="913725" y="124089"/>
                  </a:lnTo>
                  <a:lnTo>
                    <a:pt x="928960" y="97209"/>
                  </a:lnTo>
                  <a:lnTo>
                    <a:pt x="975784" y="36702"/>
                  </a:lnTo>
                  <a:lnTo>
                    <a:pt x="10107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306155" y="621181"/>
              <a:ext cx="958094" cy="1737203"/>
            </a:xfrm>
            <a:custGeom>
              <a:avLst/>
              <a:gdLst/>
              <a:ahLst/>
              <a:cxnLst/>
              <a:rect l="0" t="0" r="0" b="0"/>
              <a:pathLst>
                <a:path w="958094" h="1737203">
                  <a:moveTo>
                    <a:pt x="0" y="0"/>
                  </a:moveTo>
                  <a:lnTo>
                    <a:pt x="17958" y="53875"/>
                  </a:lnTo>
                  <a:lnTo>
                    <a:pt x="29367" y="83423"/>
                  </a:lnTo>
                  <a:lnTo>
                    <a:pt x="58697" y="137878"/>
                  </a:lnTo>
                  <a:lnTo>
                    <a:pt x="87870" y="200130"/>
                  </a:lnTo>
                  <a:lnTo>
                    <a:pt x="107737" y="239053"/>
                  </a:lnTo>
                  <a:lnTo>
                    <a:pt x="123949" y="265413"/>
                  </a:lnTo>
                  <a:lnTo>
                    <a:pt x="155522" y="326577"/>
                  </a:lnTo>
                  <a:lnTo>
                    <a:pt x="187107" y="389571"/>
                  </a:lnTo>
                  <a:lnTo>
                    <a:pt x="202448" y="418025"/>
                  </a:lnTo>
                  <a:lnTo>
                    <a:pt x="234284" y="465400"/>
                  </a:lnTo>
                  <a:lnTo>
                    <a:pt x="254942" y="510774"/>
                  </a:lnTo>
                  <a:lnTo>
                    <a:pt x="266556" y="529997"/>
                  </a:lnTo>
                  <a:lnTo>
                    <a:pt x="292884" y="588449"/>
                  </a:lnTo>
                  <a:lnTo>
                    <a:pt x="324477" y="647077"/>
                  </a:lnTo>
                  <a:lnTo>
                    <a:pt x="359540" y="705834"/>
                  </a:lnTo>
                  <a:lnTo>
                    <a:pt x="391430" y="768617"/>
                  </a:lnTo>
                  <a:lnTo>
                    <a:pt x="428632" y="831754"/>
                  </a:lnTo>
                  <a:lnTo>
                    <a:pt x="464725" y="885858"/>
                  </a:lnTo>
                  <a:lnTo>
                    <a:pt x="495495" y="940348"/>
                  </a:lnTo>
                  <a:lnTo>
                    <a:pt x="530021" y="990851"/>
                  </a:lnTo>
                  <a:lnTo>
                    <a:pt x="572056" y="1049568"/>
                  </a:lnTo>
                  <a:lnTo>
                    <a:pt x="614163" y="1106282"/>
                  </a:lnTo>
                  <a:lnTo>
                    <a:pt x="656276" y="1168733"/>
                  </a:lnTo>
                  <a:lnTo>
                    <a:pt x="697220" y="1231840"/>
                  </a:lnTo>
                  <a:lnTo>
                    <a:pt x="730951" y="1295006"/>
                  </a:lnTo>
                  <a:lnTo>
                    <a:pt x="771006" y="1358176"/>
                  </a:lnTo>
                  <a:lnTo>
                    <a:pt x="797423" y="1421347"/>
                  </a:lnTo>
                  <a:lnTo>
                    <a:pt x="828400" y="1484518"/>
                  </a:lnTo>
                  <a:lnTo>
                    <a:pt x="859933" y="1547689"/>
                  </a:lnTo>
                  <a:lnTo>
                    <a:pt x="897580" y="1603624"/>
                  </a:lnTo>
                  <a:lnTo>
                    <a:pt x="929851" y="1663792"/>
                  </a:lnTo>
                  <a:lnTo>
                    <a:pt x="953091" y="1723189"/>
                  </a:lnTo>
                  <a:lnTo>
                    <a:pt x="958093" y="1737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298444" y="821222"/>
            <a:ext cx="682158" cy="558012"/>
            <a:chOff x="7298444" y="821222"/>
            <a:chExt cx="682158" cy="558012"/>
          </a:xfrm>
        </p:grpSpPr>
        <p:sp>
          <p:nvSpPr>
            <p:cNvPr id="55" name="Freeform 54"/>
            <p:cNvSpPr/>
            <p:nvPr/>
          </p:nvSpPr>
          <p:spPr>
            <a:xfrm>
              <a:off x="7298444" y="821222"/>
              <a:ext cx="50448" cy="558012"/>
            </a:xfrm>
            <a:custGeom>
              <a:avLst/>
              <a:gdLst/>
              <a:ahLst/>
              <a:cxnLst/>
              <a:rect l="0" t="0" r="0" b="0"/>
              <a:pathLst>
                <a:path w="50448" h="558012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9450" y="122570"/>
                  </a:lnTo>
                  <a:lnTo>
                    <a:pt x="16073" y="177867"/>
                  </a:lnTo>
                  <a:lnTo>
                    <a:pt x="23900" y="237776"/>
                  </a:lnTo>
                  <a:lnTo>
                    <a:pt x="29475" y="295320"/>
                  </a:lnTo>
                  <a:lnTo>
                    <a:pt x="36304" y="357604"/>
                  </a:lnTo>
                  <a:lnTo>
                    <a:pt x="40017" y="418692"/>
                  </a:lnTo>
                  <a:lnTo>
                    <a:pt x="46837" y="468638"/>
                  </a:lnTo>
                  <a:lnTo>
                    <a:pt x="49734" y="527965"/>
                  </a:lnTo>
                  <a:lnTo>
                    <a:pt x="50447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875316" y="958093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10529" y="58617"/>
                  </a:lnTo>
                  <a:lnTo>
                    <a:pt x="9359" y="112791"/>
                  </a:lnTo>
                  <a:lnTo>
                    <a:pt x="2195" y="16543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706860" y="1063378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19596" y="3119"/>
                  </a:lnTo>
                  <a:lnTo>
                    <a:pt x="172300" y="8333"/>
                  </a:lnTo>
                  <a:lnTo>
                    <a:pt x="110203" y="15684"/>
                  </a:lnTo>
                  <a:lnTo>
                    <a:pt x="55737" y="199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558425" y="621181"/>
            <a:ext cx="3505990" cy="2969037"/>
            <a:chOff x="2558425" y="621181"/>
            <a:chExt cx="3505990" cy="2969037"/>
          </a:xfrm>
        </p:grpSpPr>
        <p:sp>
          <p:nvSpPr>
            <p:cNvPr id="59" name="Freeform 58"/>
            <p:cNvSpPr/>
            <p:nvPr/>
          </p:nvSpPr>
          <p:spPr>
            <a:xfrm>
              <a:off x="2558425" y="621181"/>
              <a:ext cx="1705617" cy="2947980"/>
            </a:xfrm>
            <a:custGeom>
              <a:avLst/>
              <a:gdLst/>
              <a:ahLst/>
              <a:cxnLst/>
              <a:rect l="0" t="0" r="0" b="0"/>
              <a:pathLst>
                <a:path w="1705617" h="2947980">
                  <a:moveTo>
                    <a:pt x="1705616" y="0"/>
                  </a:moveTo>
                  <a:lnTo>
                    <a:pt x="1671288" y="60873"/>
                  </a:lnTo>
                  <a:lnTo>
                    <a:pt x="1655280" y="86667"/>
                  </a:lnTo>
                  <a:lnTo>
                    <a:pt x="1640009" y="113416"/>
                  </a:lnTo>
                  <a:lnTo>
                    <a:pt x="1628494" y="131126"/>
                  </a:lnTo>
                  <a:lnTo>
                    <a:pt x="1608450" y="174383"/>
                  </a:lnTo>
                  <a:lnTo>
                    <a:pt x="1596920" y="193317"/>
                  </a:lnTo>
                  <a:lnTo>
                    <a:pt x="1576867" y="237361"/>
                  </a:lnTo>
                  <a:lnTo>
                    <a:pt x="1545282" y="295301"/>
                  </a:lnTo>
                  <a:lnTo>
                    <a:pt x="1513696" y="358013"/>
                  </a:lnTo>
                  <a:lnTo>
                    <a:pt x="1482111" y="418024"/>
                  </a:lnTo>
                  <a:lnTo>
                    <a:pt x="1450276" y="471466"/>
                  </a:lnTo>
                  <a:lnTo>
                    <a:pt x="1429618" y="512319"/>
                  </a:lnTo>
                  <a:lnTo>
                    <a:pt x="1413269" y="539013"/>
                  </a:lnTo>
                  <a:lnTo>
                    <a:pt x="1378523" y="600305"/>
                  </a:lnTo>
                  <a:lnTo>
                    <a:pt x="1345390" y="660192"/>
                  </a:lnTo>
                  <a:lnTo>
                    <a:pt x="1305335" y="719709"/>
                  </a:lnTo>
                  <a:lnTo>
                    <a:pt x="1266521" y="780711"/>
                  </a:lnTo>
                  <a:lnTo>
                    <a:pt x="1239045" y="833132"/>
                  </a:lnTo>
                  <a:lnTo>
                    <a:pt x="1218917" y="879121"/>
                  </a:lnTo>
                  <a:lnTo>
                    <a:pt x="1178982" y="932284"/>
                  </a:lnTo>
                  <a:lnTo>
                    <a:pt x="1151304" y="987883"/>
                  </a:lnTo>
                  <a:lnTo>
                    <a:pt x="1119092" y="1038763"/>
                  </a:lnTo>
                  <a:lnTo>
                    <a:pt x="1091367" y="1090968"/>
                  </a:lnTo>
                  <a:lnTo>
                    <a:pt x="1056347" y="1147080"/>
                  </a:lnTo>
                  <a:lnTo>
                    <a:pt x="1021262" y="1200179"/>
                  </a:lnTo>
                  <a:lnTo>
                    <a:pt x="987483" y="1263414"/>
                  </a:lnTo>
                  <a:lnTo>
                    <a:pt x="950491" y="1318257"/>
                  </a:lnTo>
                  <a:lnTo>
                    <a:pt x="934783" y="1345178"/>
                  </a:lnTo>
                  <a:lnTo>
                    <a:pt x="894724" y="1400998"/>
                  </a:lnTo>
                  <a:lnTo>
                    <a:pt x="852791" y="1463523"/>
                  </a:lnTo>
                  <a:lnTo>
                    <a:pt x="817711" y="1523347"/>
                  </a:lnTo>
                  <a:lnTo>
                    <a:pt x="775599" y="1582279"/>
                  </a:lnTo>
                  <a:lnTo>
                    <a:pt x="740720" y="1642709"/>
                  </a:lnTo>
                  <a:lnTo>
                    <a:pt x="701610" y="1705640"/>
                  </a:lnTo>
                  <a:lnTo>
                    <a:pt x="659760" y="1768790"/>
                  </a:lnTo>
                  <a:lnTo>
                    <a:pt x="617669" y="1830789"/>
                  </a:lnTo>
                  <a:lnTo>
                    <a:pt x="592715" y="1865739"/>
                  </a:lnTo>
                  <a:lnTo>
                    <a:pt x="565693" y="1926908"/>
                  </a:lnTo>
                  <a:lnTo>
                    <a:pt x="529294" y="1981570"/>
                  </a:lnTo>
                  <a:lnTo>
                    <a:pt x="494166" y="2042723"/>
                  </a:lnTo>
                  <a:lnTo>
                    <a:pt x="460825" y="2102432"/>
                  </a:lnTo>
                  <a:lnTo>
                    <a:pt x="433702" y="2157912"/>
                  </a:lnTo>
                  <a:lnTo>
                    <a:pt x="401999" y="2215886"/>
                  </a:lnTo>
                  <a:lnTo>
                    <a:pt x="371407" y="2255939"/>
                  </a:lnTo>
                  <a:lnTo>
                    <a:pt x="355711" y="2282406"/>
                  </a:lnTo>
                  <a:lnTo>
                    <a:pt x="339362" y="2308186"/>
                  </a:lnTo>
                  <a:lnTo>
                    <a:pt x="312950" y="2369127"/>
                  </a:lnTo>
                  <a:lnTo>
                    <a:pt x="284938" y="2432102"/>
                  </a:lnTo>
                  <a:lnTo>
                    <a:pt x="276377" y="2451979"/>
                  </a:lnTo>
                  <a:lnTo>
                    <a:pt x="239703" y="2513842"/>
                  </a:lnTo>
                  <a:lnTo>
                    <a:pt x="202945" y="2569661"/>
                  </a:lnTo>
                  <a:lnTo>
                    <a:pt x="170906" y="2632187"/>
                  </a:lnTo>
                  <a:lnTo>
                    <a:pt x="155533" y="2660608"/>
                  </a:lnTo>
                  <a:lnTo>
                    <a:pt x="139280" y="2686967"/>
                  </a:lnTo>
                  <a:lnTo>
                    <a:pt x="107691" y="2748131"/>
                  </a:lnTo>
                  <a:lnTo>
                    <a:pt x="76106" y="2811125"/>
                  </a:lnTo>
                  <a:lnTo>
                    <a:pt x="60764" y="2839579"/>
                  </a:lnTo>
                  <a:lnTo>
                    <a:pt x="44520" y="2865948"/>
                  </a:lnTo>
                  <a:lnTo>
                    <a:pt x="29179" y="2892868"/>
                  </a:lnTo>
                  <a:lnTo>
                    <a:pt x="12935" y="2918782"/>
                  </a:lnTo>
                  <a:lnTo>
                    <a:pt x="0" y="2947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58425" y="3495949"/>
              <a:ext cx="3411234" cy="94269"/>
            </a:xfrm>
            <a:custGeom>
              <a:avLst/>
              <a:gdLst/>
              <a:ahLst/>
              <a:cxnLst/>
              <a:rect l="0" t="0" r="0" b="0"/>
              <a:pathLst>
                <a:path w="3411234" h="94269">
                  <a:moveTo>
                    <a:pt x="0" y="94268"/>
                  </a:moveTo>
                  <a:lnTo>
                    <a:pt x="62280" y="77480"/>
                  </a:lnTo>
                  <a:lnTo>
                    <a:pt x="124607" y="68184"/>
                  </a:lnTo>
                  <a:lnTo>
                    <a:pt x="181875" y="51954"/>
                  </a:lnTo>
                  <a:lnTo>
                    <a:pt x="242319" y="34580"/>
                  </a:lnTo>
                  <a:lnTo>
                    <a:pt x="303730" y="17056"/>
                  </a:lnTo>
                  <a:lnTo>
                    <a:pt x="355530" y="10256"/>
                  </a:lnTo>
                  <a:lnTo>
                    <a:pt x="410822" y="1981"/>
                  </a:lnTo>
                  <a:lnTo>
                    <a:pt x="466805" y="0"/>
                  </a:lnTo>
                  <a:lnTo>
                    <a:pt x="528625" y="7909"/>
                  </a:lnTo>
                  <a:lnTo>
                    <a:pt x="583011" y="15209"/>
                  </a:lnTo>
                  <a:lnTo>
                    <a:pt x="646050" y="20680"/>
                  </a:lnTo>
                  <a:lnTo>
                    <a:pt x="704775" y="28693"/>
                  </a:lnTo>
                  <a:lnTo>
                    <a:pt x="755847" y="36212"/>
                  </a:lnTo>
                  <a:lnTo>
                    <a:pt x="818737" y="44032"/>
                  </a:lnTo>
                  <a:lnTo>
                    <a:pt x="874024" y="50550"/>
                  </a:lnTo>
                  <a:lnTo>
                    <a:pt x="934035" y="60243"/>
                  </a:lnTo>
                  <a:lnTo>
                    <a:pt x="983850" y="68849"/>
                  </a:lnTo>
                  <a:lnTo>
                    <a:pt x="1046845" y="75469"/>
                  </a:lnTo>
                  <a:lnTo>
                    <a:pt x="1104956" y="82106"/>
                  </a:lnTo>
                  <a:lnTo>
                    <a:pt x="1158288" y="89483"/>
                  </a:lnTo>
                  <a:lnTo>
                    <a:pt x="1216483" y="88340"/>
                  </a:lnTo>
                  <a:lnTo>
                    <a:pt x="1273645" y="93097"/>
                  </a:lnTo>
                  <a:lnTo>
                    <a:pt x="1332856" y="94037"/>
                  </a:lnTo>
                  <a:lnTo>
                    <a:pt x="1392732" y="91103"/>
                  </a:lnTo>
                  <a:lnTo>
                    <a:pt x="1443284" y="85921"/>
                  </a:lnTo>
                  <a:lnTo>
                    <a:pt x="1495307" y="84386"/>
                  </a:lnTo>
                  <a:lnTo>
                    <a:pt x="1544647" y="83931"/>
                  </a:lnTo>
                  <a:lnTo>
                    <a:pt x="1603240" y="83778"/>
                  </a:lnTo>
                  <a:lnTo>
                    <a:pt x="1658704" y="82577"/>
                  </a:lnTo>
                  <a:lnTo>
                    <a:pt x="1721102" y="74676"/>
                  </a:lnTo>
                  <a:lnTo>
                    <a:pt x="1783328" y="73501"/>
                  </a:lnTo>
                  <a:lnTo>
                    <a:pt x="1845012" y="73269"/>
                  </a:lnTo>
                  <a:lnTo>
                    <a:pt x="1907586" y="73223"/>
                  </a:lnTo>
                  <a:lnTo>
                    <a:pt x="1970815" y="64880"/>
                  </a:lnTo>
                  <a:lnTo>
                    <a:pt x="2030962" y="63117"/>
                  </a:lnTo>
                  <a:lnTo>
                    <a:pt x="2090763" y="62769"/>
                  </a:lnTo>
                  <a:lnTo>
                    <a:pt x="2147636" y="62700"/>
                  </a:lnTo>
                  <a:lnTo>
                    <a:pt x="2203930" y="62686"/>
                  </a:lnTo>
                  <a:lnTo>
                    <a:pt x="2260110" y="62684"/>
                  </a:lnTo>
                  <a:lnTo>
                    <a:pt x="2316268" y="62683"/>
                  </a:lnTo>
                  <a:lnTo>
                    <a:pt x="2372421" y="62683"/>
                  </a:lnTo>
                  <a:lnTo>
                    <a:pt x="2428573" y="62683"/>
                  </a:lnTo>
                  <a:lnTo>
                    <a:pt x="2487844" y="62683"/>
                  </a:lnTo>
                  <a:lnTo>
                    <a:pt x="2549942" y="62683"/>
                  </a:lnTo>
                  <a:lnTo>
                    <a:pt x="2607268" y="69919"/>
                  </a:lnTo>
                  <a:lnTo>
                    <a:pt x="2663652" y="72561"/>
                  </a:lnTo>
                  <a:lnTo>
                    <a:pt x="2719850" y="73083"/>
                  </a:lnTo>
                  <a:lnTo>
                    <a:pt x="2776011" y="72016"/>
                  </a:lnTo>
                  <a:lnTo>
                    <a:pt x="2832165" y="67993"/>
                  </a:lnTo>
                  <a:lnTo>
                    <a:pt x="2874279" y="68546"/>
                  </a:lnTo>
                  <a:lnTo>
                    <a:pt x="2930432" y="63841"/>
                  </a:lnTo>
                  <a:lnTo>
                    <a:pt x="2993819" y="62912"/>
                  </a:lnTo>
                  <a:lnTo>
                    <a:pt x="3055733" y="59609"/>
                  </a:lnTo>
                  <a:lnTo>
                    <a:pt x="3118352" y="53626"/>
                  </a:lnTo>
                  <a:lnTo>
                    <a:pt x="3175782" y="52445"/>
                  </a:lnTo>
                  <a:lnTo>
                    <a:pt x="3232186" y="52211"/>
                  </a:lnTo>
                  <a:lnTo>
                    <a:pt x="3295195" y="46096"/>
                  </a:lnTo>
                  <a:lnTo>
                    <a:pt x="3345591" y="47491"/>
                  </a:lnTo>
                  <a:lnTo>
                    <a:pt x="3368021" y="45403"/>
                  </a:lnTo>
                  <a:lnTo>
                    <a:pt x="3411233" y="52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69326" y="694880"/>
              <a:ext cx="1695089" cy="2821639"/>
            </a:xfrm>
            <a:custGeom>
              <a:avLst/>
              <a:gdLst/>
              <a:ahLst/>
              <a:cxnLst/>
              <a:rect l="0" t="0" r="0" b="0"/>
              <a:pathLst>
                <a:path w="1695089" h="2821639">
                  <a:moveTo>
                    <a:pt x="1695088" y="2821638"/>
                  </a:moveTo>
                  <a:lnTo>
                    <a:pt x="1665780" y="2786740"/>
                  </a:lnTo>
                  <a:lnTo>
                    <a:pt x="1627360" y="2724564"/>
                  </a:lnTo>
                  <a:lnTo>
                    <a:pt x="1608210" y="2701499"/>
                  </a:lnTo>
                  <a:lnTo>
                    <a:pt x="1575932" y="2642274"/>
                  </a:lnTo>
                  <a:lnTo>
                    <a:pt x="1551522" y="2579449"/>
                  </a:lnTo>
                  <a:lnTo>
                    <a:pt x="1522934" y="2516308"/>
                  </a:lnTo>
                  <a:lnTo>
                    <a:pt x="1497678" y="2454310"/>
                  </a:lnTo>
                  <a:lnTo>
                    <a:pt x="1467972" y="2399522"/>
                  </a:lnTo>
                  <a:lnTo>
                    <a:pt x="1450011" y="2361310"/>
                  </a:lnTo>
                  <a:lnTo>
                    <a:pt x="1434130" y="2335074"/>
                  </a:lnTo>
                  <a:lnTo>
                    <a:pt x="1399564" y="2273958"/>
                  </a:lnTo>
                  <a:lnTo>
                    <a:pt x="1358112" y="2210968"/>
                  </a:lnTo>
                  <a:lnTo>
                    <a:pt x="1333981" y="2182514"/>
                  </a:lnTo>
                  <a:lnTo>
                    <a:pt x="1293639" y="2143545"/>
                  </a:lnTo>
                  <a:lnTo>
                    <a:pt x="1259020" y="2090334"/>
                  </a:lnTo>
                  <a:lnTo>
                    <a:pt x="1224698" y="2032981"/>
                  </a:lnTo>
                  <a:lnTo>
                    <a:pt x="1182691" y="1974505"/>
                  </a:lnTo>
                  <a:lnTo>
                    <a:pt x="1144290" y="1912610"/>
                  </a:lnTo>
                  <a:lnTo>
                    <a:pt x="1107904" y="1850611"/>
                  </a:lnTo>
                  <a:lnTo>
                    <a:pt x="1073194" y="1789634"/>
                  </a:lnTo>
                  <a:lnTo>
                    <a:pt x="1034850" y="1734989"/>
                  </a:lnTo>
                  <a:lnTo>
                    <a:pt x="1002671" y="1673837"/>
                  </a:lnTo>
                  <a:lnTo>
                    <a:pt x="974579" y="1614128"/>
                  </a:lnTo>
                  <a:lnTo>
                    <a:pt x="940406" y="1558648"/>
                  </a:lnTo>
                  <a:lnTo>
                    <a:pt x="907485" y="1500674"/>
                  </a:lnTo>
                  <a:lnTo>
                    <a:pt x="873671" y="1443954"/>
                  </a:lnTo>
                  <a:lnTo>
                    <a:pt x="838745" y="1389966"/>
                  </a:lnTo>
                  <a:lnTo>
                    <a:pt x="803890" y="1327779"/>
                  </a:lnTo>
                  <a:lnTo>
                    <a:pt x="766192" y="1265890"/>
                  </a:lnTo>
                  <a:lnTo>
                    <a:pt x="729377" y="1218403"/>
                  </a:lnTo>
                  <a:lnTo>
                    <a:pt x="700897" y="1169451"/>
                  </a:lnTo>
                  <a:lnTo>
                    <a:pt x="676745" y="1134807"/>
                  </a:lnTo>
                  <a:lnTo>
                    <a:pt x="641570" y="1073708"/>
                  </a:lnTo>
                  <a:lnTo>
                    <a:pt x="603185" y="1019052"/>
                  </a:lnTo>
                  <a:lnTo>
                    <a:pt x="567884" y="957899"/>
                  </a:lnTo>
                  <a:lnTo>
                    <a:pt x="529487" y="903239"/>
                  </a:lnTo>
                  <a:lnTo>
                    <a:pt x="494184" y="842086"/>
                  </a:lnTo>
                  <a:lnTo>
                    <a:pt x="461001" y="779092"/>
                  </a:lnTo>
                  <a:lnTo>
                    <a:pt x="429275" y="715937"/>
                  </a:lnTo>
                  <a:lnTo>
                    <a:pt x="396259" y="654890"/>
                  </a:lnTo>
                  <a:lnTo>
                    <a:pt x="367026" y="591493"/>
                  </a:lnTo>
                  <a:lnTo>
                    <a:pt x="336256" y="537204"/>
                  </a:lnTo>
                  <a:lnTo>
                    <a:pt x="301731" y="477108"/>
                  </a:lnTo>
                  <a:lnTo>
                    <a:pt x="266711" y="421578"/>
                  </a:lnTo>
                  <a:lnTo>
                    <a:pt x="231626" y="360222"/>
                  </a:lnTo>
                  <a:lnTo>
                    <a:pt x="189513" y="298116"/>
                  </a:lnTo>
                  <a:lnTo>
                    <a:pt x="161437" y="261788"/>
                  </a:lnTo>
                  <a:lnTo>
                    <a:pt x="134675" y="202050"/>
                  </a:lnTo>
                  <a:lnTo>
                    <a:pt x="102656" y="146494"/>
                  </a:lnTo>
                  <a:lnTo>
                    <a:pt x="78856" y="97004"/>
                  </a:lnTo>
                  <a:lnTo>
                    <a:pt x="39284" y="42410"/>
                  </a:lnTo>
                  <a:lnTo>
                    <a:pt x="18919" y="141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8180642" y="726466"/>
            <a:ext cx="779110" cy="589597"/>
            <a:chOff x="8180642" y="726466"/>
            <a:chExt cx="779110" cy="589597"/>
          </a:xfrm>
        </p:grpSpPr>
        <p:sp>
          <p:nvSpPr>
            <p:cNvPr id="63" name="Freeform 62"/>
            <p:cNvSpPr/>
            <p:nvPr/>
          </p:nvSpPr>
          <p:spPr>
            <a:xfrm>
              <a:off x="8180642" y="726466"/>
              <a:ext cx="16510" cy="589597"/>
            </a:xfrm>
            <a:custGeom>
              <a:avLst/>
              <a:gdLst/>
              <a:ahLst/>
              <a:cxnLst/>
              <a:rect l="0" t="0" r="0" b="0"/>
              <a:pathLst>
                <a:path w="16510" h="589597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55781"/>
                  </a:lnTo>
                  <a:lnTo>
                    <a:pt x="0" y="214223"/>
                  </a:lnTo>
                  <a:lnTo>
                    <a:pt x="0" y="275892"/>
                  </a:lnTo>
                  <a:lnTo>
                    <a:pt x="7236" y="334304"/>
                  </a:lnTo>
                  <a:lnTo>
                    <a:pt x="9553" y="382672"/>
                  </a:lnTo>
                  <a:lnTo>
                    <a:pt x="13456" y="441531"/>
                  </a:lnTo>
                  <a:lnTo>
                    <a:pt x="16509" y="469977"/>
                  </a:lnTo>
                  <a:lnTo>
                    <a:pt x="12057" y="529486"/>
                  </a:lnTo>
                  <a:lnTo>
                    <a:pt x="7862" y="567496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764567" y="863336"/>
              <a:ext cx="5672" cy="252685"/>
            </a:xfrm>
            <a:custGeom>
              <a:avLst/>
              <a:gdLst/>
              <a:ahLst/>
              <a:cxnLst/>
              <a:rect l="0" t="0" r="0" b="0"/>
              <a:pathLst>
                <a:path w="5672" h="252685">
                  <a:moveTo>
                    <a:pt x="5671" y="0"/>
                  </a:moveTo>
                  <a:lnTo>
                    <a:pt x="82" y="58617"/>
                  </a:lnTo>
                  <a:lnTo>
                    <a:pt x="2184" y="118857"/>
                  </a:lnTo>
                  <a:lnTo>
                    <a:pt x="0" y="166978"/>
                  </a:lnTo>
                  <a:lnTo>
                    <a:pt x="4924" y="225800"/>
                  </a:lnTo>
                  <a:lnTo>
                    <a:pt x="5671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675482" y="947998"/>
              <a:ext cx="284270" cy="20624"/>
            </a:xfrm>
            <a:custGeom>
              <a:avLst/>
              <a:gdLst/>
              <a:ahLst/>
              <a:cxnLst/>
              <a:rect l="0" t="0" r="0" b="0"/>
              <a:pathLst>
                <a:path w="284270" h="20624">
                  <a:moveTo>
                    <a:pt x="284269" y="10095"/>
                  </a:moveTo>
                  <a:lnTo>
                    <a:pt x="246791" y="1762"/>
                  </a:lnTo>
                  <a:lnTo>
                    <a:pt x="189779" y="0"/>
                  </a:lnTo>
                  <a:lnTo>
                    <a:pt x="133829" y="5284"/>
                  </a:lnTo>
                  <a:lnTo>
                    <a:pt x="72798" y="8669"/>
                  </a:lnTo>
                  <a:lnTo>
                    <a:pt x="12013" y="18240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684766" y="1600331"/>
            <a:ext cx="1989888" cy="1916188"/>
            <a:chOff x="2684766" y="1600331"/>
            <a:chExt cx="1989888" cy="1916188"/>
          </a:xfrm>
        </p:grpSpPr>
        <p:sp>
          <p:nvSpPr>
            <p:cNvPr id="67" name="Freeform 66"/>
            <p:cNvSpPr/>
            <p:nvPr/>
          </p:nvSpPr>
          <p:spPr>
            <a:xfrm>
              <a:off x="2705823" y="3436848"/>
              <a:ext cx="1968831" cy="79671"/>
            </a:xfrm>
            <a:custGeom>
              <a:avLst/>
              <a:gdLst/>
              <a:ahLst/>
              <a:cxnLst/>
              <a:rect l="0" t="0" r="0" b="0"/>
              <a:pathLst>
                <a:path w="1968831" h="79671">
                  <a:moveTo>
                    <a:pt x="1968830" y="69141"/>
                  </a:moveTo>
                  <a:lnTo>
                    <a:pt x="1910213" y="69141"/>
                  </a:lnTo>
                  <a:lnTo>
                    <a:pt x="1856039" y="69141"/>
                  </a:lnTo>
                  <a:lnTo>
                    <a:pt x="1800277" y="69141"/>
                  </a:lnTo>
                  <a:lnTo>
                    <a:pt x="1737406" y="61906"/>
                  </a:lnTo>
                  <a:lnTo>
                    <a:pt x="1683907" y="59263"/>
                  </a:lnTo>
                  <a:lnTo>
                    <a:pt x="1621520" y="65934"/>
                  </a:lnTo>
                  <a:lnTo>
                    <a:pt x="1559853" y="74308"/>
                  </a:lnTo>
                  <a:lnTo>
                    <a:pt x="1508022" y="78611"/>
                  </a:lnTo>
                  <a:lnTo>
                    <a:pt x="1452723" y="79461"/>
                  </a:lnTo>
                  <a:lnTo>
                    <a:pt x="1396740" y="79628"/>
                  </a:lnTo>
                  <a:lnTo>
                    <a:pt x="1340621" y="79662"/>
                  </a:lnTo>
                  <a:lnTo>
                    <a:pt x="1284476" y="79668"/>
                  </a:lnTo>
                  <a:lnTo>
                    <a:pt x="1228325" y="79669"/>
                  </a:lnTo>
                  <a:lnTo>
                    <a:pt x="1172173" y="79670"/>
                  </a:lnTo>
                  <a:lnTo>
                    <a:pt x="1116021" y="79670"/>
                  </a:lnTo>
                  <a:lnTo>
                    <a:pt x="1059869" y="79670"/>
                  </a:lnTo>
                  <a:lnTo>
                    <a:pt x="1003717" y="79670"/>
                  </a:lnTo>
                  <a:lnTo>
                    <a:pt x="947565" y="79670"/>
                  </a:lnTo>
                  <a:lnTo>
                    <a:pt x="884611" y="72434"/>
                  </a:lnTo>
                  <a:lnTo>
                    <a:pt x="822869" y="63986"/>
                  </a:lnTo>
                  <a:lnTo>
                    <a:pt x="771029" y="59674"/>
                  </a:lnTo>
                  <a:lnTo>
                    <a:pt x="718848" y="55703"/>
                  </a:lnTo>
                  <a:lnTo>
                    <a:pt x="668810" y="44000"/>
                  </a:lnTo>
                  <a:lnTo>
                    <a:pt x="615035" y="37659"/>
                  </a:lnTo>
                  <a:lnTo>
                    <a:pt x="558588" y="23069"/>
                  </a:lnTo>
                  <a:lnTo>
                    <a:pt x="497111" y="14245"/>
                  </a:lnTo>
                  <a:lnTo>
                    <a:pt x="434091" y="7060"/>
                  </a:lnTo>
                  <a:lnTo>
                    <a:pt x="381931" y="3066"/>
                  </a:lnTo>
                  <a:lnTo>
                    <a:pt x="359260" y="0"/>
                  </a:lnTo>
                  <a:lnTo>
                    <a:pt x="299908" y="4953"/>
                  </a:lnTo>
                  <a:lnTo>
                    <a:pt x="245288" y="5770"/>
                  </a:lnTo>
                  <a:lnTo>
                    <a:pt x="189439" y="5931"/>
                  </a:lnTo>
                  <a:lnTo>
                    <a:pt x="127719" y="12031"/>
                  </a:lnTo>
                  <a:lnTo>
                    <a:pt x="84500" y="10634"/>
                  </a:lnTo>
                  <a:lnTo>
                    <a:pt x="26726" y="15726"/>
                  </a:lnTo>
                  <a:lnTo>
                    <a:pt x="0" y="164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684766" y="1600331"/>
              <a:ext cx="1137079" cy="1842488"/>
            </a:xfrm>
            <a:custGeom>
              <a:avLst/>
              <a:gdLst/>
              <a:ahLst/>
              <a:cxnLst/>
              <a:rect l="0" t="0" r="0" b="0"/>
              <a:pathLst>
                <a:path w="1137079" h="1842488">
                  <a:moveTo>
                    <a:pt x="0" y="1842487"/>
                  </a:moveTo>
                  <a:lnTo>
                    <a:pt x="19129" y="1789782"/>
                  </a:lnTo>
                  <a:lnTo>
                    <a:pt x="60350" y="1734284"/>
                  </a:lnTo>
                  <a:lnTo>
                    <a:pt x="88753" y="1685345"/>
                  </a:lnTo>
                  <a:lnTo>
                    <a:pt x="136930" y="1623835"/>
                  </a:lnTo>
                  <a:lnTo>
                    <a:pt x="170804" y="1578211"/>
                  </a:lnTo>
                  <a:lnTo>
                    <a:pt x="197997" y="1532081"/>
                  </a:lnTo>
                  <a:lnTo>
                    <a:pt x="228701" y="1492183"/>
                  </a:lnTo>
                  <a:lnTo>
                    <a:pt x="244408" y="1465733"/>
                  </a:lnTo>
                  <a:lnTo>
                    <a:pt x="260761" y="1439958"/>
                  </a:lnTo>
                  <a:lnTo>
                    <a:pt x="276135" y="1413213"/>
                  </a:lnTo>
                  <a:lnTo>
                    <a:pt x="292388" y="1387352"/>
                  </a:lnTo>
                  <a:lnTo>
                    <a:pt x="318764" y="1329499"/>
                  </a:lnTo>
                  <a:lnTo>
                    <a:pt x="365159" y="1268563"/>
                  </a:lnTo>
                  <a:lnTo>
                    <a:pt x="396986" y="1220597"/>
                  </a:lnTo>
                  <a:lnTo>
                    <a:pt x="432322" y="1158073"/>
                  </a:lnTo>
                  <a:lnTo>
                    <a:pt x="465507" y="1098078"/>
                  </a:lnTo>
                  <a:lnTo>
                    <a:pt x="481859" y="1071710"/>
                  </a:lnTo>
                  <a:lnTo>
                    <a:pt x="508273" y="1013663"/>
                  </a:lnTo>
                  <a:lnTo>
                    <a:pt x="524166" y="987427"/>
                  </a:lnTo>
                  <a:lnTo>
                    <a:pt x="552081" y="937910"/>
                  </a:lnTo>
                  <a:lnTo>
                    <a:pt x="592032" y="883392"/>
                  </a:lnTo>
                  <a:lnTo>
                    <a:pt x="625675" y="828371"/>
                  </a:lnTo>
                  <a:lnTo>
                    <a:pt x="666892" y="769454"/>
                  </a:lnTo>
                  <a:lnTo>
                    <a:pt x="691779" y="734741"/>
                  </a:lnTo>
                  <a:lnTo>
                    <a:pt x="723999" y="673626"/>
                  </a:lnTo>
                  <a:lnTo>
                    <a:pt x="750427" y="610636"/>
                  </a:lnTo>
                  <a:lnTo>
                    <a:pt x="786773" y="547480"/>
                  </a:lnTo>
                  <a:lnTo>
                    <a:pt x="813563" y="484311"/>
                  </a:lnTo>
                  <a:lnTo>
                    <a:pt x="844727" y="424260"/>
                  </a:lnTo>
                  <a:lnTo>
                    <a:pt x="856236" y="406149"/>
                  </a:lnTo>
                  <a:lnTo>
                    <a:pt x="876276" y="362633"/>
                  </a:lnTo>
                  <a:lnTo>
                    <a:pt x="923140" y="303520"/>
                  </a:lnTo>
                  <a:lnTo>
                    <a:pt x="956060" y="241997"/>
                  </a:lnTo>
                  <a:lnTo>
                    <a:pt x="1002634" y="185235"/>
                  </a:lnTo>
                  <a:lnTo>
                    <a:pt x="1042977" y="123897"/>
                  </a:lnTo>
                  <a:lnTo>
                    <a:pt x="1084493" y="62957"/>
                  </a:lnTo>
                  <a:lnTo>
                    <a:pt x="11370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3821844" y="1579274"/>
            <a:ext cx="821224" cy="1831960"/>
          </a:xfrm>
          <a:custGeom>
            <a:avLst/>
            <a:gdLst/>
            <a:ahLst/>
            <a:cxnLst/>
            <a:rect l="0" t="0" r="0" b="0"/>
            <a:pathLst>
              <a:path w="821224" h="1831960">
                <a:moveTo>
                  <a:pt x="0" y="0"/>
                </a:moveTo>
                <a:lnTo>
                  <a:pt x="17959" y="53875"/>
                </a:lnTo>
                <a:lnTo>
                  <a:pt x="38641" y="115922"/>
                </a:lnTo>
                <a:lnTo>
                  <a:pt x="50314" y="146261"/>
                </a:lnTo>
                <a:lnTo>
                  <a:pt x="86698" y="208103"/>
                </a:lnTo>
                <a:lnTo>
                  <a:pt x="102897" y="234016"/>
                </a:lnTo>
                <a:lnTo>
                  <a:pt x="118226" y="260801"/>
                </a:lnTo>
                <a:lnTo>
                  <a:pt x="155020" y="308234"/>
                </a:lnTo>
                <a:lnTo>
                  <a:pt x="170714" y="334654"/>
                </a:lnTo>
                <a:lnTo>
                  <a:pt x="187063" y="360420"/>
                </a:lnTo>
                <a:lnTo>
                  <a:pt x="218688" y="421355"/>
                </a:lnTo>
                <a:lnTo>
                  <a:pt x="234033" y="449670"/>
                </a:lnTo>
                <a:lnTo>
                  <a:pt x="280901" y="510745"/>
                </a:lnTo>
                <a:lnTo>
                  <a:pt x="320348" y="570977"/>
                </a:lnTo>
                <a:lnTo>
                  <a:pt x="360395" y="622474"/>
                </a:lnTo>
                <a:lnTo>
                  <a:pt x="385642" y="684466"/>
                </a:lnTo>
                <a:lnTo>
                  <a:pt x="397624" y="714802"/>
                </a:lnTo>
                <a:lnTo>
                  <a:pt x="418921" y="752845"/>
                </a:lnTo>
                <a:lnTo>
                  <a:pt x="438395" y="810009"/>
                </a:lnTo>
                <a:lnTo>
                  <a:pt x="456197" y="863247"/>
                </a:lnTo>
                <a:lnTo>
                  <a:pt x="477289" y="926500"/>
                </a:lnTo>
                <a:lnTo>
                  <a:pt x="503938" y="989678"/>
                </a:lnTo>
                <a:lnTo>
                  <a:pt x="529501" y="1052850"/>
                </a:lnTo>
                <a:lnTo>
                  <a:pt x="547425" y="1113826"/>
                </a:lnTo>
                <a:lnTo>
                  <a:pt x="565022" y="1168374"/>
                </a:lnTo>
                <a:lnTo>
                  <a:pt x="586086" y="1231809"/>
                </a:lnTo>
                <a:lnTo>
                  <a:pt x="607144" y="1295003"/>
                </a:lnTo>
                <a:lnTo>
                  <a:pt x="624691" y="1353237"/>
                </a:lnTo>
                <a:lnTo>
                  <a:pt x="642238" y="1410169"/>
                </a:lnTo>
                <a:lnTo>
                  <a:pt x="659786" y="1463376"/>
                </a:lnTo>
                <a:lnTo>
                  <a:pt x="680843" y="1526625"/>
                </a:lnTo>
                <a:lnTo>
                  <a:pt x="701900" y="1589803"/>
                </a:lnTo>
                <a:lnTo>
                  <a:pt x="724127" y="1652974"/>
                </a:lnTo>
                <a:lnTo>
                  <a:pt x="754737" y="1716145"/>
                </a:lnTo>
                <a:lnTo>
                  <a:pt x="792302" y="1779316"/>
                </a:lnTo>
                <a:lnTo>
                  <a:pt x="821223" y="183195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3821844" y="1589803"/>
            <a:ext cx="2095172" cy="1905659"/>
            <a:chOff x="3821844" y="1589803"/>
            <a:chExt cx="2095172" cy="1905659"/>
          </a:xfrm>
        </p:grpSpPr>
        <p:sp>
          <p:nvSpPr>
            <p:cNvPr id="71" name="Freeform 70"/>
            <p:cNvSpPr/>
            <p:nvPr/>
          </p:nvSpPr>
          <p:spPr>
            <a:xfrm>
              <a:off x="3885015" y="3425150"/>
              <a:ext cx="2032001" cy="70312"/>
            </a:xfrm>
            <a:custGeom>
              <a:avLst/>
              <a:gdLst/>
              <a:ahLst/>
              <a:cxnLst/>
              <a:rect l="0" t="0" r="0" b="0"/>
              <a:pathLst>
                <a:path w="2032001" h="70312">
                  <a:moveTo>
                    <a:pt x="2032000" y="70311"/>
                  </a:moveTo>
                  <a:lnTo>
                    <a:pt x="1973383" y="61246"/>
                  </a:lnTo>
                  <a:lnTo>
                    <a:pt x="1919209" y="60071"/>
                  </a:lnTo>
                  <a:lnTo>
                    <a:pt x="1863448" y="56720"/>
                  </a:lnTo>
                  <a:lnTo>
                    <a:pt x="1807373" y="50728"/>
                  </a:lnTo>
                  <a:lnTo>
                    <a:pt x="1752406" y="48375"/>
                  </a:lnTo>
                  <a:lnTo>
                    <a:pt x="1690115" y="40227"/>
                  </a:lnTo>
                  <a:lnTo>
                    <a:pt x="1635137" y="39022"/>
                  </a:lnTo>
                  <a:lnTo>
                    <a:pt x="1579218" y="38784"/>
                  </a:lnTo>
                  <a:lnTo>
                    <a:pt x="1523112" y="38737"/>
                  </a:lnTo>
                  <a:lnTo>
                    <a:pt x="1468138" y="39897"/>
                  </a:lnTo>
                  <a:lnTo>
                    <a:pt x="1433261" y="44792"/>
                  </a:lnTo>
                  <a:lnTo>
                    <a:pt x="1373827" y="39755"/>
                  </a:lnTo>
                  <a:lnTo>
                    <a:pt x="1318027" y="46164"/>
                  </a:lnTo>
                  <a:lnTo>
                    <a:pt x="1255013" y="48644"/>
                  </a:lnTo>
                  <a:lnTo>
                    <a:pt x="1197158" y="49133"/>
                  </a:lnTo>
                  <a:lnTo>
                    <a:pt x="1134604" y="50400"/>
                  </a:lnTo>
                  <a:lnTo>
                    <a:pt x="1082907" y="57582"/>
                  </a:lnTo>
                  <a:lnTo>
                    <a:pt x="1027982" y="53758"/>
                  </a:lnTo>
                  <a:lnTo>
                    <a:pt x="973242" y="48974"/>
                  </a:lnTo>
                  <a:lnTo>
                    <a:pt x="910999" y="40306"/>
                  </a:lnTo>
                  <a:lnTo>
                    <a:pt x="857197" y="37868"/>
                  </a:lnTo>
                  <a:lnTo>
                    <a:pt x="800744" y="24112"/>
                  </a:lnTo>
                  <a:lnTo>
                    <a:pt x="743695" y="17772"/>
                  </a:lnTo>
                  <a:lnTo>
                    <a:pt x="689965" y="9586"/>
                  </a:lnTo>
                  <a:lnTo>
                    <a:pt x="629309" y="7623"/>
                  </a:lnTo>
                  <a:lnTo>
                    <a:pt x="572267" y="0"/>
                  </a:lnTo>
                  <a:lnTo>
                    <a:pt x="519059" y="400"/>
                  </a:lnTo>
                  <a:lnTo>
                    <a:pt x="496245" y="2974"/>
                  </a:lnTo>
                  <a:lnTo>
                    <a:pt x="453003" y="1334"/>
                  </a:lnTo>
                  <a:lnTo>
                    <a:pt x="391714" y="6375"/>
                  </a:lnTo>
                  <a:lnTo>
                    <a:pt x="336645" y="6989"/>
                  </a:lnTo>
                  <a:lnTo>
                    <a:pt x="280707" y="7110"/>
                  </a:lnTo>
                  <a:lnTo>
                    <a:pt x="224598" y="7133"/>
                  </a:lnTo>
                  <a:lnTo>
                    <a:pt x="168454" y="7138"/>
                  </a:lnTo>
                  <a:lnTo>
                    <a:pt x="112304" y="7139"/>
                  </a:lnTo>
                  <a:lnTo>
                    <a:pt x="56152" y="8309"/>
                  </a:lnTo>
                  <a:lnTo>
                    <a:pt x="0" y="17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21844" y="1600331"/>
              <a:ext cx="989680" cy="1821431"/>
            </a:xfrm>
            <a:custGeom>
              <a:avLst/>
              <a:gdLst/>
              <a:ahLst/>
              <a:cxnLst/>
              <a:rect l="0" t="0" r="0" b="0"/>
              <a:pathLst>
                <a:path w="989680" h="1821431">
                  <a:moveTo>
                    <a:pt x="0" y="1821430"/>
                  </a:moveTo>
                  <a:lnTo>
                    <a:pt x="19128" y="1758003"/>
                  </a:lnTo>
                  <a:lnTo>
                    <a:pt x="49363" y="1696235"/>
                  </a:lnTo>
                  <a:lnTo>
                    <a:pt x="79660" y="1641468"/>
                  </a:lnTo>
                  <a:lnTo>
                    <a:pt x="97667" y="1603258"/>
                  </a:lnTo>
                  <a:lnTo>
                    <a:pt x="113556" y="1577023"/>
                  </a:lnTo>
                  <a:lnTo>
                    <a:pt x="148126" y="1515906"/>
                  </a:lnTo>
                  <a:lnTo>
                    <a:pt x="181244" y="1452915"/>
                  </a:lnTo>
                  <a:lnTo>
                    <a:pt x="212964" y="1392880"/>
                  </a:lnTo>
                  <a:lnTo>
                    <a:pt x="252894" y="1336469"/>
                  </a:lnTo>
                  <a:lnTo>
                    <a:pt x="294817" y="1273891"/>
                  </a:lnTo>
                  <a:lnTo>
                    <a:pt x="336914" y="1210772"/>
                  </a:lnTo>
                  <a:lnTo>
                    <a:pt x="370693" y="1150726"/>
                  </a:lnTo>
                  <a:lnTo>
                    <a:pt x="387085" y="1124354"/>
                  </a:lnTo>
                  <a:lnTo>
                    <a:pt x="418728" y="1063186"/>
                  </a:lnTo>
                  <a:lnTo>
                    <a:pt x="445105" y="1000191"/>
                  </a:lnTo>
                  <a:lnTo>
                    <a:pt x="476233" y="937035"/>
                  </a:lnTo>
                  <a:lnTo>
                    <a:pt x="504659" y="873865"/>
                  </a:lnTo>
                  <a:lnTo>
                    <a:pt x="537816" y="810694"/>
                  </a:lnTo>
                  <a:lnTo>
                    <a:pt x="570810" y="750643"/>
                  </a:lnTo>
                  <a:lnTo>
                    <a:pt x="587150" y="724271"/>
                  </a:lnTo>
                  <a:lnTo>
                    <a:pt x="613558" y="666222"/>
                  </a:lnTo>
                  <a:lnTo>
                    <a:pt x="629451" y="639986"/>
                  </a:lnTo>
                  <a:lnTo>
                    <a:pt x="660902" y="578870"/>
                  </a:lnTo>
                  <a:lnTo>
                    <a:pt x="687262" y="518999"/>
                  </a:lnTo>
                  <a:lnTo>
                    <a:pt x="703152" y="492639"/>
                  </a:lnTo>
                  <a:lnTo>
                    <a:pt x="718388" y="465722"/>
                  </a:lnTo>
                  <a:lnTo>
                    <a:pt x="734601" y="439809"/>
                  </a:lnTo>
                  <a:lnTo>
                    <a:pt x="760961" y="378817"/>
                  </a:lnTo>
                  <a:lnTo>
                    <a:pt x="800421" y="315837"/>
                  </a:lnTo>
                  <a:lnTo>
                    <a:pt x="839183" y="252683"/>
                  </a:lnTo>
                  <a:lnTo>
                    <a:pt x="855010" y="224218"/>
                  </a:lnTo>
                  <a:lnTo>
                    <a:pt x="891996" y="167806"/>
                  </a:lnTo>
                  <a:lnTo>
                    <a:pt x="907704" y="139797"/>
                  </a:lnTo>
                  <a:lnTo>
                    <a:pt x="947763" y="83561"/>
                  </a:lnTo>
                  <a:lnTo>
                    <a:pt x="978244" y="24118"/>
                  </a:lnTo>
                  <a:lnTo>
                    <a:pt x="9896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811523" y="1600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822052" y="1589803"/>
              <a:ext cx="1021265" cy="1779317"/>
            </a:xfrm>
            <a:custGeom>
              <a:avLst/>
              <a:gdLst/>
              <a:ahLst/>
              <a:cxnLst/>
              <a:rect l="0" t="0" r="0" b="0"/>
              <a:pathLst>
                <a:path w="1021265" h="1779317">
                  <a:moveTo>
                    <a:pt x="0" y="0"/>
                  </a:moveTo>
                  <a:lnTo>
                    <a:pt x="0" y="22357"/>
                  </a:lnTo>
                  <a:lnTo>
                    <a:pt x="11178" y="53027"/>
                  </a:lnTo>
                  <a:lnTo>
                    <a:pt x="49498" y="110258"/>
                  </a:lnTo>
                  <a:lnTo>
                    <a:pt x="82214" y="168892"/>
                  </a:lnTo>
                  <a:lnTo>
                    <a:pt x="108309" y="231665"/>
                  </a:lnTo>
                  <a:lnTo>
                    <a:pt x="138873" y="285736"/>
                  </a:lnTo>
                  <a:lnTo>
                    <a:pt x="160848" y="333985"/>
                  </a:lnTo>
                  <a:lnTo>
                    <a:pt x="176730" y="360221"/>
                  </a:lnTo>
                  <a:lnTo>
                    <a:pt x="211296" y="421338"/>
                  </a:lnTo>
                  <a:lnTo>
                    <a:pt x="244414" y="484328"/>
                  </a:lnTo>
                  <a:lnTo>
                    <a:pt x="281348" y="539150"/>
                  </a:lnTo>
                  <a:lnTo>
                    <a:pt x="297051" y="566070"/>
                  </a:lnTo>
                  <a:lnTo>
                    <a:pt x="337109" y="621889"/>
                  </a:lnTo>
                  <a:lnTo>
                    <a:pt x="370710" y="681295"/>
                  </a:lnTo>
                  <a:lnTo>
                    <a:pt x="387090" y="707623"/>
                  </a:lnTo>
                  <a:lnTo>
                    <a:pt x="402472" y="734531"/>
                  </a:lnTo>
                  <a:lnTo>
                    <a:pt x="418728" y="760441"/>
                  </a:lnTo>
                  <a:lnTo>
                    <a:pt x="434073" y="787225"/>
                  </a:lnTo>
                  <a:lnTo>
                    <a:pt x="450318" y="813099"/>
                  </a:lnTo>
                  <a:lnTo>
                    <a:pt x="485024" y="874076"/>
                  </a:lnTo>
                  <a:lnTo>
                    <a:pt x="523368" y="937055"/>
                  </a:lnTo>
                  <a:lnTo>
                    <a:pt x="558666" y="1000209"/>
                  </a:lnTo>
                  <a:lnTo>
                    <a:pt x="591848" y="1063378"/>
                  </a:lnTo>
                  <a:lnTo>
                    <a:pt x="628788" y="1126549"/>
                  </a:lnTo>
                  <a:lnTo>
                    <a:pt x="648872" y="1180361"/>
                  </a:lnTo>
                  <a:lnTo>
                    <a:pt x="672343" y="1240899"/>
                  </a:lnTo>
                  <a:lnTo>
                    <a:pt x="688373" y="1256530"/>
                  </a:lnTo>
                  <a:lnTo>
                    <a:pt x="697561" y="1262336"/>
                  </a:lnTo>
                  <a:lnTo>
                    <a:pt x="721671" y="1292864"/>
                  </a:lnTo>
                  <a:lnTo>
                    <a:pt x="757882" y="1352579"/>
                  </a:lnTo>
                  <a:lnTo>
                    <a:pt x="775939" y="1380694"/>
                  </a:lnTo>
                  <a:lnTo>
                    <a:pt x="804644" y="1433238"/>
                  </a:lnTo>
                  <a:lnTo>
                    <a:pt x="838898" y="1488019"/>
                  </a:lnTo>
                  <a:lnTo>
                    <a:pt x="880895" y="1547996"/>
                  </a:lnTo>
                  <a:lnTo>
                    <a:pt x="915980" y="1603491"/>
                  </a:lnTo>
                  <a:lnTo>
                    <a:pt x="943838" y="1661362"/>
                  </a:lnTo>
                  <a:lnTo>
                    <a:pt x="982948" y="1724271"/>
                  </a:lnTo>
                  <a:lnTo>
                    <a:pt x="1021264" y="1779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9201907" y="655674"/>
            <a:ext cx="452726" cy="655343"/>
          </a:xfrm>
          <a:custGeom>
            <a:avLst/>
            <a:gdLst/>
            <a:ahLst/>
            <a:cxnLst/>
            <a:rect l="0" t="0" r="0" b="0"/>
            <a:pathLst>
              <a:path w="452726" h="655343">
                <a:moveTo>
                  <a:pt x="0" y="102377"/>
                </a:moveTo>
                <a:lnTo>
                  <a:pt x="37086" y="50842"/>
                </a:lnTo>
                <a:lnTo>
                  <a:pt x="95239" y="15137"/>
                </a:lnTo>
                <a:lnTo>
                  <a:pt x="127654" y="2959"/>
                </a:lnTo>
                <a:lnTo>
                  <a:pt x="166375" y="0"/>
                </a:lnTo>
                <a:lnTo>
                  <a:pt x="229735" y="11975"/>
                </a:lnTo>
                <a:lnTo>
                  <a:pt x="292353" y="45456"/>
                </a:lnTo>
                <a:lnTo>
                  <a:pt x="314768" y="58361"/>
                </a:lnTo>
                <a:lnTo>
                  <a:pt x="344779" y="90765"/>
                </a:lnTo>
                <a:lnTo>
                  <a:pt x="381902" y="147689"/>
                </a:lnTo>
                <a:lnTo>
                  <a:pt x="406738" y="207943"/>
                </a:lnTo>
                <a:lnTo>
                  <a:pt x="424601" y="265931"/>
                </a:lnTo>
                <a:lnTo>
                  <a:pt x="430272" y="323894"/>
                </a:lnTo>
                <a:lnTo>
                  <a:pt x="431254" y="383911"/>
                </a:lnTo>
                <a:lnTo>
                  <a:pt x="428467" y="444771"/>
                </a:lnTo>
                <a:lnTo>
                  <a:pt x="416998" y="496524"/>
                </a:lnTo>
                <a:lnTo>
                  <a:pt x="393892" y="545741"/>
                </a:lnTo>
                <a:lnTo>
                  <a:pt x="365493" y="590284"/>
                </a:lnTo>
                <a:lnTo>
                  <a:pt x="314568" y="634842"/>
                </a:lnTo>
                <a:lnTo>
                  <a:pt x="287207" y="649034"/>
                </a:lnTo>
                <a:lnTo>
                  <a:pt x="259449" y="655342"/>
                </a:lnTo>
                <a:lnTo>
                  <a:pt x="231514" y="651906"/>
                </a:lnTo>
                <a:lnTo>
                  <a:pt x="205840" y="641410"/>
                </a:lnTo>
                <a:lnTo>
                  <a:pt x="186630" y="625047"/>
                </a:lnTo>
                <a:lnTo>
                  <a:pt x="176533" y="602957"/>
                </a:lnTo>
                <a:lnTo>
                  <a:pt x="173216" y="578711"/>
                </a:lnTo>
                <a:lnTo>
                  <a:pt x="175640" y="556237"/>
                </a:lnTo>
                <a:lnTo>
                  <a:pt x="189172" y="523853"/>
                </a:lnTo>
                <a:lnTo>
                  <a:pt x="207689" y="505729"/>
                </a:lnTo>
                <a:lnTo>
                  <a:pt x="219177" y="497621"/>
                </a:lnTo>
                <a:lnTo>
                  <a:pt x="247541" y="488611"/>
                </a:lnTo>
                <a:lnTo>
                  <a:pt x="307819" y="482827"/>
                </a:lnTo>
                <a:lnTo>
                  <a:pt x="333340" y="488275"/>
                </a:lnTo>
                <a:lnTo>
                  <a:pt x="396319" y="508998"/>
                </a:lnTo>
                <a:lnTo>
                  <a:pt x="452725" y="52351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6970724" y="1785147"/>
            <a:ext cx="1208263" cy="851699"/>
            <a:chOff x="6970724" y="1785147"/>
            <a:chExt cx="1208263" cy="851699"/>
          </a:xfrm>
        </p:grpSpPr>
        <p:sp>
          <p:nvSpPr>
            <p:cNvPr id="77" name="Freeform 76"/>
            <p:cNvSpPr/>
            <p:nvPr/>
          </p:nvSpPr>
          <p:spPr>
            <a:xfrm>
              <a:off x="7321768" y="2042528"/>
              <a:ext cx="27124" cy="452726"/>
            </a:xfrm>
            <a:custGeom>
              <a:avLst/>
              <a:gdLst/>
              <a:ahLst/>
              <a:cxnLst/>
              <a:rect l="0" t="0" r="0" b="0"/>
              <a:pathLst>
                <a:path w="27124" h="452726">
                  <a:moveTo>
                    <a:pt x="6066" y="0"/>
                  </a:moveTo>
                  <a:lnTo>
                    <a:pt x="6066" y="48931"/>
                  </a:lnTo>
                  <a:lnTo>
                    <a:pt x="6066" y="103016"/>
                  </a:lnTo>
                  <a:lnTo>
                    <a:pt x="2946" y="158425"/>
                  </a:lnTo>
                  <a:lnTo>
                    <a:pt x="0" y="186225"/>
                  </a:lnTo>
                  <a:lnTo>
                    <a:pt x="3749" y="231693"/>
                  </a:lnTo>
                  <a:lnTo>
                    <a:pt x="6549" y="290788"/>
                  </a:lnTo>
                  <a:lnTo>
                    <a:pt x="14264" y="350808"/>
                  </a:lnTo>
                  <a:lnTo>
                    <a:pt x="19023" y="401081"/>
                  </a:lnTo>
                  <a:lnTo>
                    <a:pt x="27123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496290" y="1963345"/>
              <a:ext cx="423981" cy="539537"/>
            </a:xfrm>
            <a:custGeom>
              <a:avLst/>
              <a:gdLst/>
              <a:ahLst/>
              <a:cxnLst/>
              <a:rect l="0" t="0" r="0" b="0"/>
              <a:pathLst>
                <a:path w="423981" h="539537">
                  <a:moveTo>
                    <a:pt x="0" y="110769"/>
                  </a:moveTo>
                  <a:lnTo>
                    <a:pt x="3119" y="68077"/>
                  </a:lnTo>
                  <a:lnTo>
                    <a:pt x="9575" y="48511"/>
                  </a:lnTo>
                  <a:lnTo>
                    <a:pt x="20244" y="32016"/>
                  </a:lnTo>
                  <a:lnTo>
                    <a:pt x="44993" y="9576"/>
                  </a:lnTo>
                  <a:lnTo>
                    <a:pt x="70689" y="1453"/>
                  </a:lnTo>
                  <a:lnTo>
                    <a:pt x="111802" y="0"/>
                  </a:lnTo>
                  <a:lnTo>
                    <a:pt x="135087" y="5386"/>
                  </a:lnTo>
                  <a:lnTo>
                    <a:pt x="166758" y="21572"/>
                  </a:lnTo>
                  <a:lnTo>
                    <a:pt x="191479" y="42356"/>
                  </a:lnTo>
                  <a:lnTo>
                    <a:pt x="212452" y="71391"/>
                  </a:lnTo>
                  <a:lnTo>
                    <a:pt x="225426" y="109110"/>
                  </a:lnTo>
                  <a:lnTo>
                    <a:pt x="228871" y="136158"/>
                  </a:lnTo>
                  <a:lnTo>
                    <a:pt x="224163" y="157537"/>
                  </a:lnTo>
                  <a:lnTo>
                    <a:pt x="202077" y="190327"/>
                  </a:lnTo>
                  <a:lnTo>
                    <a:pt x="176468" y="206611"/>
                  </a:lnTo>
                  <a:lnTo>
                    <a:pt x="172627" y="207419"/>
                  </a:lnTo>
                  <a:lnTo>
                    <a:pt x="172407" y="205618"/>
                  </a:lnTo>
                  <a:lnTo>
                    <a:pt x="174599" y="202078"/>
                  </a:lnTo>
                  <a:lnTo>
                    <a:pt x="189513" y="198144"/>
                  </a:lnTo>
                  <a:lnTo>
                    <a:pt x="210570" y="197565"/>
                  </a:lnTo>
                  <a:lnTo>
                    <a:pt x="231627" y="201207"/>
                  </a:lnTo>
                  <a:lnTo>
                    <a:pt x="285733" y="228865"/>
                  </a:lnTo>
                  <a:lnTo>
                    <a:pt x="347569" y="265695"/>
                  </a:lnTo>
                  <a:lnTo>
                    <a:pt x="395969" y="316410"/>
                  </a:lnTo>
                  <a:lnTo>
                    <a:pt x="416125" y="354030"/>
                  </a:lnTo>
                  <a:lnTo>
                    <a:pt x="423980" y="374473"/>
                  </a:lnTo>
                  <a:lnTo>
                    <a:pt x="423801" y="416891"/>
                  </a:lnTo>
                  <a:lnTo>
                    <a:pt x="416340" y="455325"/>
                  </a:lnTo>
                  <a:lnTo>
                    <a:pt x="395541" y="488940"/>
                  </a:lnTo>
                  <a:lnTo>
                    <a:pt x="367152" y="515537"/>
                  </a:lnTo>
                  <a:lnTo>
                    <a:pt x="319746" y="532647"/>
                  </a:lnTo>
                  <a:lnTo>
                    <a:pt x="261245" y="539536"/>
                  </a:lnTo>
                  <a:lnTo>
                    <a:pt x="210638" y="535988"/>
                  </a:lnTo>
                  <a:lnTo>
                    <a:pt x="160417" y="527528"/>
                  </a:lnTo>
                  <a:lnTo>
                    <a:pt x="102960" y="506953"/>
                  </a:lnTo>
                  <a:lnTo>
                    <a:pt x="73699" y="4897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70724" y="1785147"/>
              <a:ext cx="1208263" cy="851699"/>
            </a:xfrm>
            <a:custGeom>
              <a:avLst/>
              <a:gdLst/>
              <a:ahLst/>
              <a:cxnLst/>
              <a:rect l="0" t="0" r="0" b="0"/>
              <a:pathLst>
                <a:path w="1208263" h="851699">
                  <a:moveTo>
                    <a:pt x="1020406" y="131039"/>
                  </a:moveTo>
                  <a:lnTo>
                    <a:pt x="985614" y="99757"/>
                  </a:lnTo>
                  <a:lnTo>
                    <a:pt x="926748" y="68621"/>
                  </a:lnTo>
                  <a:lnTo>
                    <a:pt x="864125" y="45530"/>
                  </a:lnTo>
                  <a:lnTo>
                    <a:pt x="812793" y="33433"/>
                  </a:lnTo>
                  <a:lnTo>
                    <a:pt x="754950" y="22440"/>
                  </a:lnTo>
                  <a:lnTo>
                    <a:pt x="693357" y="17363"/>
                  </a:lnTo>
                  <a:lnTo>
                    <a:pt x="630654" y="15859"/>
                  </a:lnTo>
                  <a:lnTo>
                    <a:pt x="567622" y="21003"/>
                  </a:lnTo>
                  <a:lnTo>
                    <a:pt x="510081" y="35525"/>
                  </a:lnTo>
                  <a:lnTo>
                    <a:pt x="450398" y="49056"/>
                  </a:lnTo>
                  <a:lnTo>
                    <a:pt x="388260" y="71653"/>
                  </a:lnTo>
                  <a:lnTo>
                    <a:pt x="330985" y="94986"/>
                  </a:lnTo>
                  <a:lnTo>
                    <a:pt x="276969" y="122306"/>
                  </a:lnTo>
                  <a:lnTo>
                    <a:pt x="223920" y="158217"/>
                  </a:lnTo>
                  <a:lnTo>
                    <a:pt x="171157" y="198493"/>
                  </a:lnTo>
                  <a:lnTo>
                    <a:pt x="110502" y="255194"/>
                  </a:lnTo>
                  <a:lnTo>
                    <a:pt x="63512" y="318387"/>
                  </a:lnTo>
                  <a:lnTo>
                    <a:pt x="26024" y="381866"/>
                  </a:lnTo>
                  <a:lnTo>
                    <a:pt x="8926" y="433345"/>
                  </a:lnTo>
                  <a:lnTo>
                    <a:pt x="2040" y="485644"/>
                  </a:lnTo>
                  <a:lnTo>
                    <a:pt x="0" y="538184"/>
                  </a:lnTo>
                  <a:lnTo>
                    <a:pt x="16122" y="601104"/>
                  </a:lnTo>
                  <a:lnTo>
                    <a:pt x="35108" y="650253"/>
                  </a:lnTo>
                  <a:lnTo>
                    <a:pt x="65604" y="706256"/>
                  </a:lnTo>
                  <a:lnTo>
                    <a:pt x="116558" y="761072"/>
                  </a:lnTo>
                  <a:lnTo>
                    <a:pt x="168607" y="793310"/>
                  </a:lnTo>
                  <a:lnTo>
                    <a:pt x="216249" y="811968"/>
                  </a:lnTo>
                  <a:lnTo>
                    <a:pt x="271700" y="828025"/>
                  </a:lnTo>
                  <a:lnTo>
                    <a:pt x="325174" y="841362"/>
                  </a:lnTo>
                  <a:lnTo>
                    <a:pt x="381183" y="848433"/>
                  </a:lnTo>
                  <a:lnTo>
                    <a:pt x="442232" y="851698"/>
                  </a:lnTo>
                  <a:lnTo>
                    <a:pt x="504773" y="848376"/>
                  </a:lnTo>
                  <a:lnTo>
                    <a:pt x="567758" y="844272"/>
                  </a:lnTo>
                  <a:lnTo>
                    <a:pt x="630874" y="835647"/>
                  </a:lnTo>
                  <a:lnTo>
                    <a:pt x="694029" y="822563"/>
                  </a:lnTo>
                  <a:lnTo>
                    <a:pt x="757195" y="803868"/>
                  </a:lnTo>
                  <a:lnTo>
                    <a:pt x="817244" y="783511"/>
                  </a:lnTo>
                  <a:lnTo>
                    <a:pt x="875201" y="762662"/>
                  </a:lnTo>
                  <a:lnTo>
                    <a:pt x="933708" y="741666"/>
                  </a:lnTo>
                  <a:lnTo>
                    <a:pt x="988088" y="717508"/>
                  </a:lnTo>
                  <a:lnTo>
                    <a:pt x="1038126" y="688123"/>
                  </a:lnTo>
                  <a:lnTo>
                    <a:pt x="1096956" y="646753"/>
                  </a:lnTo>
                  <a:lnTo>
                    <a:pt x="1145230" y="596380"/>
                  </a:lnTo>
                  <a:lnTo>
                    <a:pt x="1175544" y="555267"/>
                  </a:lnTo>
                  <a:lnTo>
                    <a:pt x="1197452" y="499453"/>
                  </a:lnTo>
                  <a:lnTo>
                    <a:pt x="1207455" y="437779"/>
                  </a:lnTo>
                  <a:lnTo>
                    <a:pt x="1208262" y="377676"/>
                  </a:lnTo>
                  <a:lnTo>
                    <a:pt x="1195250" y="317625"/>
                  </a:lnTo>
                  <a:lnTo>
                    <a:pt x="1170496" y="255373"/>
                  </a:lnTo>
                  <a:lnTo>
                    <a:pt x="1134671" y="198016"/>
                  </a:lnTo>
                  <a:lnTo>
                    <a:pt x="1087560" y="141626"/>
                  </a:lnTo>
                  <a:lnTo>
                    <a:pt x="1028211" y="91016"/>
                  </a:lnTo>
                  <a:lnTo>
                    <a:pt x="974365" y="57959"/>
                  </a:lnTo>
                  <a:lnTo>
                    <a:pt x="913957" y="37116"/>
                  </a:lnTo>
                  <a:lnTo>
                    <a:pt x="851605" y="17942"/>
                  </a:lnTo>
                  <a:lnTo>
                    <a:pt x="806563" y="10584"/>
                  </a:lnTo>
                  <a:lnTo>
                    <a:pt x="759248" y="6144"/>
                  </a:lnTo>
                  <a:lnTo>
                    <a:pt x="710923" y="271"/>
                  </a:lnTo>
                  <a:lnTo>
                    <a:pt x="659030" y="0"/>
                  </a:lnTo>
                  <a:lnTo>
                    <a:pt x="608280" y="4949"/>
                  </a:lnTo>
                  <a:lnTo>
                    <a:pt x="547994" y="18550"/>
                  </a:lnTo>
                  <a:lnTo>
                    <a:pt x="497588" y="24331"/>
                  </a:lnTo>
                  <a:lnTo>
                    <a:pt x="483452" y="257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2013-10-29T14:46:33Z</dcterms:created>
  <dcterms:modified xsi:type="dcterms:W3CDTF">2013-10-29T14:46:46Z</dcterms:modified>
</cp:coreProperties>
</file>